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6.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8" r:id="rId3"/>
    <p:sldId id="277" r:id="rId4"/>
    <p:sldId id="276" r:id="rId5"/>
    <p:sldId id="262" r:id="rId6"/>
    <p:sldId id="260" r:id="rId7"/>
    <p:sldId id="264" r:id="rId8"/>
    <p:sldId id="259" r:id="rId9"/>
    <p:sldId id="263" r:id="rId10"/>
    <p:sldId id="272" r:id="rId11"/>
    <p:sldId id="266" r:id="rId12"/>
    <p:sldId id="274" r:id="rId13"/>
    <p:sldId id="273" r:id="rId14"/>
    <p:sldId id="265" r:id="rId15"/>
    <p:sldId id="257" r:id="rId16"/>
    <p:sldId id="295" r:id="rId17"/>
    <p:sldId id="267" r:id="rId18"/>
    <p:sldId id="270" r:id="rId19"/>
    <p:sldId id="268" r:id="rId20"/>
    <p:sldId id="269" r:id="rId21"/>
    <p:sldId id="285" r:id="rId22"/>
    <p:sldId id="275" r:id="rId23"/>
    <p:sldId id="282" r:id="rId24"/>
    <p:sldId id="283" r:id="rId25"/>
    <p:sldId id="284" r:id="rId26"/>
    <p:sldId id="281" r:id="rId27"/>
    <p:sldId id="278" r:id="rId28"/>
    <p:sldId id="279" r:id="rId29"/>
    <p:sldId id="288" r:id="rId30"/>
    <p:sldId id="289" r:id="rId31"/>
    <p:sldId id="286" r:id="rId32"/>
    <p:sldId id="287" r:id="rId33"/>
    <p:sldId id="290" r:id="rId34"/>
    <p:sldId id="292" r:id="rId35"/>
    <p:sldId id="293" r:id="rId36"/>
    <p:sldId id="296" r:id="rId37"/>
    <p:sldId id="297" r:id="rId38"/>
    <p:sldId id="280" r:id="rId39"/>
    <p:sldId id="29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625243-20BD-7D40-9B17-B30A4B074E6B}" v="130" dt="2026-03-14T01:31:52.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30"/>
    <p:restoredTop sz="73425" autoAdjust="0"/>
  </p:normalViewPr>
  <p:slideViewPr>
    <p:cSldViewPr snapToGrid="0">
      <p:cViewPr varScale="1">
        <p:scale>
          <a:sx n="91" d="100"/>
          <a:sy n="91" d="100"/>
        </p:scale>
        <p:origin x="215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Harrison" userId="301a693d-1ceb-4de8-befe-322916af6327" providerId="ADAL" clId="{91958A0E-92BF-43E7-8E08-1708DFD7EE99}"/>
    <pc:docChg chg="custSel addSld modSld">
      <pc:chgData name="Daniel Harrison" userId="301a693d-1ceb-4de8-befe-322916af6327" providerId="ADAL" clId="{91958A0E-92BF-43E7-8E08-1708DFD7EE99}" dt="2026-02-27T14:10:04.339" v="406" actId="729"/>
      <pc:docMkLst>
        <pc:docMk/>
      </pc:docMkLst>
      <pc:sldChg chg="addSp modSp mod modNotesTx">
        <pc:chgData name="Daniel Harrison" userId="301a693d-1ceb-4de8-befe-322916af6327" providerId="ADAL" clId="{91958A0E-92BF-43E7-8E08-1708DFD7EE99}" dt="2026-02-27T13:57:58.018" v="287" actId="20577"/>
        <pc:sldMkLst>
          <pc:docMk/>
          <pc:sldMk cId="143878929" sldId="257"/>
        </pc:sldMkLst>
        <pc:spChg chg="add mod">
          <ac:chgData name="Daniel Harrison" userId="301a693d-1ceb-4de8-befe-322916af6327" providerId="ADAL" clId="{91958A0E-92BF-43E7-8E08-1708DFD7EE99}" dt="2026-02-27T13:57:38.807" v="281" actId="20577"/>
          <ac:spMkLst>
            <pc:docMk/>
            <pc:sldMk cId="143878929" sldId="257"/>
            <ac:spMk id="5" creationId="{CDACD1A6-C1B1-19BD-3C84-84BF2F385D43}"/>
          </ac:spMkLst>
        </pc:spChg>
      </pc:sldChg>
      <pc:sldChg chg="modSp">
        <pc:chgData name="Daniel Harrison" userId="301a693d-1ceb-4de8-befe-322916af6327" providerId="ADAL" clId="{91958A0E-92BF-43E7-8E08-1708DFD7EE99}" dt="2026-02-27T14:06:19.465" v="331" actId="113"/>
        <pc:sldMkLst>
          <pc:docMk/>
          <pc:sldMk cId="3635783628" sldId="260"/>
        </pc:sldMkLst>
        <pc:spChg chg="mod">
          <ac:chgData name="Daniel Harrison" userId="301a693d-1ceb-4de8-befe-322916af6327" providerId="ADAL" clId="{91958A0E-92BF-43E7-8E08-1708DFD7EE99}" dt="2026-02-27T14:06:19.465" v="331" actId="113"/>
          <ac:spMkLst>
            <pc:docMk/>
            <pc:sldMk cId="3635783628" sldId="260"/>
            <ac:spMk id="7" creationId="{EE51E835-6650-6A2D-EB30-28A4D139EF35}"/>
          </ac:spMkLst>
        </pc:spChg>
      </pc:sldChg>
      <pc:sldChg chg="modNotesTx">
        <pc:chgData name="Daniel Harrison" userId="301a693d-1ceb-4de8-befe-322916af6327" providerId="ADAL" clId="{91958A0E-92BF-43E7-8E08-1708DFD7EE99}" dt="2026-02-17T14:02:35.279" v="7" actId="20577"/>
        <pc:sldMkLst>
          <pc:docMk/>
          <pc:sldMk cId="2615558141" sldId="263"/>
        </pc:sldMkLst>
      </pc:sldChg>
      <pc:sldChg chg="modNotesTx">
        <pc:chgData name="Daniel Harrison" userId="301a693d-1ceb-4de8-befe-322916af6327" providerId="ADAL" clId="{91958A0E-92BF-43E7-8E08-1708DFD7EE99}" dt="2026-02-17T14:07:57.320" v="140" actId="20577"/>
        <pc:sldMkLst>
          <pc:docMk/>
          <pc:sldMk cId="412470876" sldId="266"/>
        </pc:sldMkLst>
      </pc:sldChg>
      <pc:sldChg chg="addSp modSp mod modNotesTx">
        <pc:chgData name="Daniel Harrison" userId="301a693d-1ceb-4de8-befe-322916af6327" providerId="ADAL" clId="{91958A0E-92BF-43E7-8E08-1708DFD7EE99}" dt="2026-02-17T14:06:42.122" v="107" actId="1076"/>
        <pc:sldMkLst>
          <pc:docMk/>
          <pc:sldMk cId="1560322151" sldId="270"/>
        </pc:sldMkLst>
        <pc:spChg chg="add mod">
          <ac:chgData name="Daniel Harrison" userId="301a693d-1ceb-4de8-befe-322916af6327" providerId="ADAL" clId="{91958A0E-92BF-43E7-8E08-1708DFD7EE99}" dt="2026-02-17T14:06:42.122" v="107" actId="1076"/>
          <ac:spMkLst>
            <pc:docMk/>
            <pc:sldMk cId="1560322151" sldId="270"/>
            <ac:spMk id="5" creationId="{21E694D7-A9B0-8EFF-7019-8F49ADBB7010}"/>
          </ac:spMkLst>
        </pc:spChg>
      </pc:sldChg>
      <pc:sldChg chg="addSp modSp mod modNotesTx">
        <pc:chgData name="Daniel Harrison" userId="301a693d-1ceb-4de8-befe-322916af6327" providerId="ADAL" clId="{91958A0E-92BF-43E7-8E08-1708DFD7EE99}" dt="2026-02-17T14:10:49.649" v="184" actId="1076"/>
        <pc:sldMkLst>
          <pc:docMk/>
          <pc:sldMk cId="4210759712" sldId="278"/>
        </pc:sldMkLst>
        <pc:spChg chg="add mod">
          <ac:chgData name="Daniel Harrison" userId="301a693d-1ceb-4de8-befe-322916af6327" providerId="ADAL" clId="{91958A0E-92BF-43E7-8E08-1708DFD7EE99}" dt="2026-02-17T14:10:49.649" v="184" actId="1076"/>
          <ac:spMkLst>
            <pc:docMk/>
            <pc:sldMk cId="4210759712" sldId="278"/>
            <ac:spMk id="3" creationId="{534BA8B5-3F8B-1D29-CDD6-48FD75058997}"/>
          </ac:spMkLst>
        </pc:spChg>
      </pc:sldChg>
      <pc:sldChg chg="addSp modSp mod modNotesTx">
        <pc:chgData name="Daniel Harrison" userId="301a693d-1ceb-4de8-befe-322916af6327" providerId="ADAL" clId="{91958A0E-92BF-43E7-8E08-1708DFD7EE99}" dt="2026-02-17T14:12:48.868" v="222" actId="1076"/>
        <pc:sldMkLst>
          <pc:docMk/>
          <pc:sldMk cId="1383758827" sldId="280"/>
        </pc:sldMkLst>
        <pc:spChg chg="add mod">
          <ac:chgData name="Daniel Harrison" userId="301a693d-1ceb-4de8-befe-322916af6327" providerId="ADAL" clId="{91958A0E-92BF-43E7-8E08-1708DFD7EE99}" dt="2026-02-17T14:12:48.868" v="222" actId="1076"/>
          <ac:spMkLst>
            <pc:docMk/>
            <pc:sldMk cId="1383758827" sldId="280"/>
            <ac:spMk id="5" creationId="{8E5C1D77-FDBC-AF0E-208B-A987CEA8BE6F}"/>
          </ac:spMkLst>
        </pc:spChg>
      </pc:sldChg>
      <pc:sldChg chg="modSp mod">
        <pc:chgData name="Daniel Harrison" userId="301a693d-1ceb-4de8-befe-322916af6327" providerId="ADAL" clId="{91958A0E-92BF-43E7-8E08-1708DFD7EE99}" dt="2026-02-27T14:09:39.045" v="405" actId="14100"/>
        <pc:sldMkLst>
          <pc:docMk/>
          <pc:sldMk cId="917270639" sldId="283"/>
        </pc:sldMkLst>
        <pc:spChg chg="mod">
          <ac:chgData name="Daniel Harrison" userId="301a693d-1ceb-4de8-befe-322916af6327" providerId="ADAL" clId="{91958A0E-92BF-43E7-8E08-1708DFD7EE99}" dt="2026-02-27T14:09:39.045" v="405" actId="14100"/>
          <ac:spMkLst>
            <pc:docMk/>
            <pc:sldMk cId="917270639" sldId="283"/>
            <ac:spMk id="3" creationId="{03A726CC-1DD3-9A96-A46A-927C4E5A81E8}"/>
          </ac:spMkLst>
        </pc:spChg>
      </pc:sldChg>
      <pc:sldChg chg="mod modShow">
        <pc:chgData name="Daniel Harrison" userId="301a693d-1ceb-4de8-befe-322916af6327" providerId="ADAL" clId="{91958A0E-92BF-43E7-8E08-1708DFD7EE99}" dt="2026-02-27T14:10:04.339" v="406" actId="729"/>
        <pc:sldMkLst>
          <pc:docMk/>
          <pc:sldMk cId="3863978004" sldId="292"/>
        </pc:sldMkLst>
      </pc:sldChg>
      <pc:sldChg chg="mod modShow">
        <pc:chgData name="Daniel Harrison" userId="301a693d-1ceb-4de8-befe-322916af6327" providerId="ADAL" clId="{91958A0E-92BF-43E7-8E08-1708DFD7EE99}" dt="2026-02-27T14:10:04.339" v="406" actId="729"/>
        <pc:sldMkLst>
          <pc:docMk/>
          <pc:sldMk cId="1459814233" sldId="293"/>
        </pc:sldMkLst>
      </pc:sldChg>
      <pc:sldChg chg="addSp delSp modSp new mod modShow modNotesTx">
        <pc:chgData name="Daniel Harrison" userId="301a693d-1ceb-4de8-befe-322916af6327" providerId="ADAL" clId="{91958A0E-92BF-43E7-8E08-1708DFD7EE99}" dt="2026-02-27T14:05:53.270" v="330" actId="20577"/>
        <pc:sldMkLst>
          <pc:docMk/>
          <pc:sldMk cId="2114238368" sldId="295"/>
        </pc:sldMkLst>
        <pc:spChg chg="add mod">
          <ac:chgData name="Daniel Harrison" userId="301a693d-1ceb-4de8-befe-322916af6327" providerId="ADAL" clId="{91958A0E-92BF-43E7-8E08-1708DFD7EE99}" dt="2026-02-27T14:05:45.562" v="327" actId="404"/>
          <ac:spMkLst>
            <pc:docMk/>
            <pc:sldMk cId="2114238368" sldId="295"/>
            <ac:spMk id="4" creationId="{920AEC13-64F2-2395-1CC1-C98A1ACDD606}"/>
          </ac:spMkLst>
        </pc:spChg>
      </pc:sldChg>
    </pc:docChg>
  </pc:docChgLst>
  <pc:docChgLst>
    <pc:chgData name="Daniel Harrison" userId="301a693d-1ceb-4de8-befe-322916af6327" providerId="ADAL" clId="{D67C6B57-F769-591E-AD64-9A50BEADEEE2}"/>
    <pc:docChg chg="undo custSel addSld delSld modSld sldOrd">
      <pc:chgData name="Daniel Harrison" userId="301a693d-1ceb-4de8-befe-322916af6327" providerId="ADAL" clId="{D67C6B57-F769-591E-AD64-9A50BEADEEE2}" dt="2026-03-14T01:32:57.304" v="1251" actId="12"/>
      <pc:docMkLst>
        <pc:docMk/>
      </pc:docMkLst>
      <pc:sldChg chg="modSp">
        <pc:chgData name="Daniel Harrison" userId="301a693d-1ceb-4de8-befe-322916af6327" providerId="ADAL" clId="{D67C6B57-F769-591E-AD64-9A50BEADEEE2}" dt="2026-03-14T00:58:06.370" v="1041"/>
        <pc:sldMkLst>
          <pc:docMk/>
          <pc:sldMk cId="2420135993" sldId="256"/>
        </pc:sldMkLst>
        <pc:spChg chg="mod">
          <ac:chgData name="Daniel Harrison" userId="301a693d-1ceb-4de8-befe-322916af6327" providerId="ADAL" clId="{D67C6B57-F769-591E-AD64-9A50BEADEEE2}" dt="2026-03-14T00:58:06.370" v="1041"/>
          <ac:spMkLst>
            <pc:docMk/>
            <pc:sldMk cId="2420135993" sldId="256"/>
            <ac:spMk id="2" creationId="{FA87A902-CC53-C9B3-5972-F975D5BCE05E}"/>
          </ac:spMkLst>
        </pc:spChg>
      </pc:sldChg>
      <pc:sldChg chg="modSp">
        <pc:chgData name="Daniel Harrison" userId="301a693d-1ceb-4de8-befe-322916af6327" providerId="ADAL" clId="{D67C6B57-F769-591E-AD64-9A50BEADEEE2}" dt="2026-03-14T01:12:26.202" v="1122" actId="20577"/>
        <pc:sldMkLst>
          <pc:docMk/>
          <pc:sldMk cId="1326591592" sldId="258"/>
        </pc:sldMkLst>
        <pc:spChg chg="mod">
          <ac:chgData name="Daniel Harrison" userId="301a693d-1ceb-4de8-befe-322916af6327" providerId="ADAL" clId="{D67C6B57-F769-591E-AD64-9A50BEADEEE2}" dt="2026-03-14T00:58:24.274" v="1044"/>
          <ac:spMkLst>
            <pc:docMk/>
            <pc:sldMk cId="1326591592" sldId="258"/>
            <ac:spMk id="2" creationId="{05B6F0A3-5976-2501-DB18-B33666699909}"/>
          </ac:spMkLst>
        </pc:spChg>
        <pc:graphicFrameChg chg="mod">
          <ac:chgData name="Daniel Harrison" userId="301a693d-1ceb-4de8-befe-322916af6327" providerId="ADAL" clId="{D67C6B57-F769-591E-AD64-9A50BEADEEE2}" dt="2026-03-14T01:12:26.202" v="1122" actId="20577"/>
          <ac:graphicFrameMkLst>
            <pc:docMk/>
            <pc:sldMk cId="1326591592" sldId="258"/>
            <ac:graphicFrameMk id="5" creationId="{3536AD0F-EB0D-C3DC-C783-DE0E7755E94E}"/>
          </ac:graphicFrameMkLst>
        </pc:graphicFrameChg>
      </pc:sldChg>
      <pc:sldChg chg="ord">
        <pc:chgData name="Daniel Harrison" userId="301a693d-1ceb-4de8-befe-322916af6327" providerId="ADAL" clId="{D67C6B57-F769-591E-AD64-9A50BEADEEE2}" dt="2026-03-14T01:16:19.526" v="1131" actId="20578"/>
        <pc:sldMkLst>
          <pc:docMk/>
          <pc:sldMk cId="3311421978" sldId="259"/>
        </pc:sldMkLst>
      </pc:sldChg>
      <pc:sldChg chg="modSp mod ord">
        <pc:chgData name="Daniel Harrison" userId="301a693d-1ceb-4de8-befe-322916af6327" providerId="ADAL" clId="{D67C6B57-F769-591E-AD64-9A50BEADEEE2}" dt="2026-03-14T01:19:15.655" v="1136" actId="20578"/>
        <pc:sldMkLst>
          <pc:docMk/>
          <pc:sldMk cId="3635783628" sldId="260"/>
        </pc:sldMkLst>
        <pc:spChg chg="mod">
          <ac:chgData name="Daniel Harrison" userId="301a693d-1ceb-4de8-befe-322916af6327" providerId="ADAL" clId="{D67C6B57-F769-591E-AD64-9A50BEADEEE2}" dt="2026-03-08T20:10:50.681" v="10" actId="14100"/>
          <ac:spMkLst>
            <pc:docMk/>
            <pc:sldMk cId="3635783628" sldId="260"/>
            <ac:spMk id="7" creationId="{EE51E835-6650-6A2D-EB30-28A4D139EF35}"/>
          </ac:spMkLst>
        </pc:spChg>
      </pc:sldChg>
      <pc:sldChg chg="modSp mod ord modNotesTx">
        <pc:chgData name="Daniel Harrison" userId="301a693d-1ceb-4de8-befe-322916af6327" providerId="ADAL" clId="{D67C6B57-F769-591E-AD64-9A50BEADEEE2}" dt="2026-03-14T01:30:22.791" v="1177" actId="20577"/>
        <pc:sldMkLst>
          <pc:docMk/>
          <pc:sldMk cId="2702545259" sldId="262"/>
        </pc:sldMkLst>
        <pc:spChg chg="mod">
          <ac:chgData name="Daniel Harrison" userId="301a693d-1ceb-4de8-befe-322916af6327" providerId="ADAL" clId="{D67C6B57-F769-591E-AD64-9A50BEADEEE2}" dt="2026-03-14T01:02:01.707" v="1075" actId="14100"/>
          <ac:spMkLst>
            <pc:docMk/>
            <pc:sldMk cId="2702545259" sldId="262"/>
            <ac:spMk id="2" creationId="{2BBD3E93-C4F2-DDF6-7216-D6DAFFE8A730}"/>
          </ac:spMkLst>
        </pc:spChg>
      </pc:sldChg>
      <pc:sldChg chg="modSp mod ord">
        <pc:chgData name="Daniel Harrison" userId="301a693d-1ceb-4de8-befe-322916af6327" providerId="ADAL" clId="{D67C6B57-F769-591E-AD64-9A50BEADEEE2}" dt="2026-03-14T01:27:19.800" v="1158" actId="1076"/>
        <pc:sldMkLst>
          <pc:docMk/>
          <pc:sldMk cId="2615558141" sldId="263"/>
        </pc:sldMkLst>
        <pc:spChg chg="mod">
          <ac:chgData name="Daniel Harrison" userId="301a693d-1ceb-4de8-befe-322916af6327" providerId="ADAL" clId="{D67C6B57-F769-591E-AD64-9A50BEADEEE2}" dt="2026-03-14T01:27:19.800" v="1158" actId="1076"/>
          <ac:spMkLst>
            <pc:docMk/>
            <pc:sldMk cId="2615558141" sldId="263"/>
            <ac:spMk id="5" creationId="{1A0C8AE8-A958-6ACA-9E77-D57064050692}"/>
          </ac:spMkLst>
        </pc:spChg>
      </pc:sldChg>
      <pc:sldChg chg="ord">
        <pc:chgData name="Daniel Harrison" userId="301a693d-1ceb-4de8-befe-322916af6327" providerId="ADAL" clId="{D67C6B57-F769-591E-AD64-9A50BEADEEE2}" dt="2026-03-14T01:17:32.576" v="1134" actId="20578"/>
        <pc:sldMkLst>
          <pc:docMk/>
          <pc:sldMk cId="124266887" sldId="264"/>
        </pc:sldMkLst>
      </pc:sldChg>
      <pc:sldChg chg="addSp modSp mod ord">
        <pc:chgData name="Daniel Harrison" userId="301a693d-1ceb-4de8-befe-322916af6327" providerId="ADAL" clId="{D67C6B57-F769-591E-AD64-9A50BEADEEE2}" dt="2026-03-14T01:28:03.543" v="1165" actId="1076"/>
        <pc:sldMkLst>
          <pc:docMk/>
          <pc:sldMk cId="412470876" sldId="266"/>
        </pc:sldMkLst>
        <pc:spChg chg="add mod">
          <ac:chgData name="Daniel Harrison" userId="301a693d-1ceb-4de8-befe-322916af6327" providerId="ADAL" clId="{D67C6B57-F769-591E-AD64-9A50BEADEEE2}" dt="2026-03-14T01:28:03.543" v="1165" actId="1076"/>
          <ac:spMkLst>
            <pc:docMk/>
            <pc:sldMk cId="412470876" sldId="266"/>
            <ac:spMk id="5" creationId="{C4B84275-5FDE-3869-995C-DB7B753C6C4D}"/>
          </ac:spMkLst>
        </pc:spChg>
      </pc:sldChg>
      <pc:sldChg chg="modSp mod">
        <pc:chgData name="Daniel Harrison" userId="301a693d-1ceb-4de8-befe-322916af6327" providerId="ADAL" clId="{D67C6B57-F769-591E-AD64-9A50BEADEEE2}" dt="2026-03-08T20:11:53.935" v="44" actId="29295"/>
        <pc:sldMkLst>
          <pc:docMk/>
          <pc:sldMk cId="2719022819" sldId="267"/>
        </pc:sldMkLst>
        <pc:picChg chg="mod">
          <ac:chgData name="Daniel Harrison" userId="301a693d-1ceb-4de8-befe-322916af6327" providerId="ADAL" clId="{D67C6B57-F769-591E-AD64-9A50BEADEEE2}" dt="2026-03-08T20:11:53.935" v="44" actId="29295"/>
          <ac:picMkLst>
            <pc:docMk/>
            <pc:sldMk cId="2719022819" sldId="267"/>
            <ac:picMk id="2" creationId="{6C13C482-6866-5FE0-44B1-088237C48221}"/>
          </ac:picMkLst>
        </pc:picChg>
        <pc:picChg chg="mod">
          <ac:chgData name="Daniel Harrison" userId="301a693d-1ceb-4de8-befe-322916af6327" providerId="ADAL" clId="{D67C6B57-F769-591E-AD64-9A50BEADEEE2}" dt="2026-03-08T20:11:46.563" v="36"/>
          <ac:picMkLst>
            <pc:docMk/>
            <pc:sldMk cId="2719022819" sldId="267"/>
            <ac:picMk id="1026" creationId="{5F9EA2A8-62F6-4B8A-CB11-804F1B871A76}"/>
          </ac:picMkLst>
        </pc:picChg>
      </pc:sldChg>
      <pc:sldChg chg="modSp mod">
        <pc:chgData name="Daniel Harrison" userId="301a693d-1ceb-4de8-befe-322916af6327" providerId="ADAL" clId="{D67C6B57-F769-591E-AD64-9A50BEADEEE2}" dt="2026-03-14T01:28:22.188" v="1169" actId="1076"/>
        <pc:sldMkLst>
          <pc:docMk/>
          <pc:sldMk cId="1560322151" sldId="270"/>
        </pc:sldMkLst>
        <pc:spChg chg="mod">
          <ac:chgData name="Daniel Harrison" userId="301a693d-1ceb-4de8-befe-322916af6327" providerId="ADAL" clId="{D67C6B57-F769-591E-AD64-9A50BEADEEE2}" dt="2026-03-14T01:28:22.188" v="1169" actId="1076"/>
          <ac:spMkLst>
            <pc:docMk/>
            <pc:sldMk cId="1560322151" sldId="270"/>
            <ac:spMk id="3" creationId="{5F390C32-0F2F-252D-BE96-E43BD8565928}"/>
          </ac:spMkLst>
        </pc:spChg>
      </pc:sldChg>
      <pc:sldChg chg="ord">
        <pc:chgData name="Daniel Harrison" userId="301a693d-1ceb-4de8-befe-322916af6327" providerId="ADAL" clId="{D67C6B57-F769-591E-AD64-9A50BEADEEE2}" dt="2026-03-14T01:18:23.019" v="1135" actId="20578"/>
        <pc:sldMkLst>
          <pc:docMk/>
          <pc:sldMk cId="517578717" sldId="272"/>
        </pc:sldMkLst>
      </pc:sldChg>
      <pc:sldChg chg="modSp ord">
        <pc:chgData name="Daniel Harrison" userId="301a693d-1ceb-4de8-befe-322916af6327" providerId="ADAL" clId="{D67C6B57-F769-591E-AD64-9A50BEADEEE2}" dt="2026-03-14T01:22:06.475" v="1139" actId="20578"/>
        <pc:sldMkLst>
          <pc:docMk/>
          <pc:sldMk cId="3203554176" sldId="274"/>
        </pc:sldMkLst>
        <pc:spChg chg="mod">
          <ac:chgData name="Daniel Harrison" userId="301a693d-1ceb-4de8-befe-322916af6327" providerId="ADAL" clId="{D67C6B57-F769-591E-AD64-9A50BEADEEE2}" dt="2026-03-14T00:58:40.005" v="1045"/>
          <ac:spMkLst>
            <pc:docMk/>
            <pc:sldMk cId="3203554176" sldId="274"/>
            <ac:spMk id="2" creationId="{FA3615BB-DC54-9F47-F0A1-C63587334503}"/>
          </ac:spMkLst>
        </pc:spChg>
        <pc:graphicFrameChg chg="mod">
          <ac:chgData name="Daniel Harrison" userId="301a693d-1ceb-4de8-befe-322916af6327" providerId="ADAL" clId="{D67C6B57-F769-591E-AD64-9A50BEADEEE2}" dt="2026-03-14T01:14:15.376" v="1126"/>
          <ac:graphicFrameMkLst>
            <pc:docMk/>
            <pc:sldMk cId="3203554176" sldId="274"/>
            <ac:graphicFrameMk id="5" creationId="{584FB21B-E849-AC04-0BB0-AD727397A79C}"/>
          </ac:graphicFrameMkLst>
        </pc:graphicFrameChg>
      </pc:sldChg>
      <pc:sldChg chg="modSp mod">
        <pc:chgData name="Daniel Harrison" userId="301a693d-1ceb-4de8-befe-322916af6327" providerId="ADAL" clId="{D67C6B57-F769-591E-AD64-9A50BEADEEE2}" dt="2026-03-14T01:14:43.556" v="1129" actId="207"/>
        <pc:sldMkLst>
          <pc:docMk/>
          <pc:sldMk cId="1932810122" sldId="275"/>
        </pc:sldMkLst>
        <pc:spChg chg="mod">
          <ac:chgData name="Daniel Harrison" userId="301a693d-1ceb-4de8-befe-322916af6327" providerId="ADAL" clId="{D67C6B57-F769-591E-AD64-9A50BEADEEE2}" dt="2026-03-14T00:58:47.489" v="1046"/>
          <ac:spMkLst>
            <pc:docMk/>
            <pc:sldMk cId="1932810122" sldId="275"/>
            <ac:spMk id="2" creationId="{6069065B-F733-B064-EEF5-55D59C943ADB}"/>
          </ac:spMkLst>
        </pc:spChg>
        <pc:graphicFrameChg chg="mod modGraphic">
          <ac:chgData name="Daniel Harrison" userId="301a693d-1ceb-4de8-befe-322916af6327" providerId="ADAL" clId="{D67C6B57-F769-591E-AD64-9A50BEADEEE2}" dt="2026-03-14T01:14:43.556" v="1129" actId="207"/>
          <ac:graphicFrameMkLst>
            <pc:docMk/>
            <pc:sldMk cId="1932810122" sldId="275"/>
            <ac:graphicFrameMk id="5" creationId="{CB762059-953F-632E-E124-1A1942B106EF}"/>
          </ac:graphicFrameMkLst>
        </pc:graphicFrameChg>
      </pc:sldChg>
      <pc:sldChg chg="modSp mod">
        <pc:chgData name="Daniel Harrison" userId="301a693d-1ceb-4de8-befe-322916af6327" providerId="ADAL" clId="{D67C6B57-F769-591E-AD64-9A50BEADEEE2}" dt="2026-03-14T01:13:02.275" v="1125" actId="207"/>
        <pc:sldMkLst>
          <pc:docMk/>
          <pc:sldMk cId="1902506458" sldId="276"/>
        </pc:sldMkLst>
        <pc:spChg chg="mod">
          <ac:chgData name="Daniel Harrison" userId="301a693d-1ceb-4de8-befe-322916af6327" providerId="ADAL" clId="{D67C6B57-F769-591E-AD64-9A50BEADEEE2}" dt="2026-03-14T00:58:16.407" v="1043"/>
          <ac:spMkLst>
            <pc:docMk/>
            <pc:sldMk cId="1902506458" sldId="276"/>
            <ac:spMk id="2" creationId="{6BC81184-F9A9-B626-D5D9-7BD3C5FC823D}"/>
          </ac:spMkLst>
        </pc:spChg>
        <pc:graphicFrameChg chg="mod modGraphic">
          <ac:chgData name="Daniel Harrison" userId="301a693d-1ceb-4de8-befe-322916af6327" providerId="ADAL" clId="{D67C6B57-F769-591E-AD64-9A50BEADEEE2}" dt="2026-03-14T01:13:02.275" v="1125" actId="207"/>
          <ac:graphicFrameMkLst>
            <pc:docMk/>
            <pc:sldMk cId="1902506458" sldId="276"/>
            <ac:graphicFrameMk id="5" creationId="{E6779ADB-E59E-83FA-06F0-406C442C6530}"/>
          </ac:graphicFrameMkLst>
        </pc:graphicFrameChg>
      </pc:sldChg>
      <pc:sldChg chg="modSp mod">
        <pc:chgData name="Daniel Harrison" userId="301a693d-1ceb-4de8-befe-322916af6327" providerId="ADAL" clId="{D67C6B57-F769-591E-AD64-9A50BEADEEE2}" dt="2026-03-14T01:01:36.796" v="1074" actId="403"/>
        <pc:sldMkLst>
          <pc:docMk/>
          <pc:sldMk cId="2843088680" sldId="277"/>
        </pc:sldMkLst>
        <pc:spChg chg="mod">
          <ac:chgData name="Daniel Harrison" userId="301a693d-1ceb-4de8-befe-322916af6327" providerId="ADAL" clId="{D67C6B57-F769-591E-AD64-9A50BEADEEE2}" dt="2026-03-14T01:01:36.796" v="1074" actId="403"/>
          <ac:spMkLst>
            <pc:docMk/>
            <pc:sldMk cId="2843088680" sldId="277"/>
            <ac:spMk id="3" creationId="{3A223C51-C512-976E-1201-D71BAE0CF0DC}"/>
          </ac:spMkLst>
        </pc:spChg>
      </pc:sldChg>
      <pc:sldChg chg="mod modShow">
        <pc:chgData name="Daniel Harrison" userId="301a693d-1ceb-4de8-befe-322916af6327" providerId="ADAL" clId="{D67C6B57-F769-591E-AD64-9A50BEADEEE2}" dt="2026-03-08T20:13:19.649" v="45" actId="729"/>
        <pc:sldMkLst>
          <pc:docMk/>
          <pc:sldMk cId="4210759712" sldId="278"/>
        </pc:sldMkLst>
      </pc:sldChg>
      <pc:sldChg chg="modSp mod">
        <pc:chgData name="Daniel Harrison" userId="301a693d-1ceb-4de8-befe-322916af6327" providerId="ADAL" clId="{D67C6B57-F769-591E-AD64-9A50BEADEEE2}" dt="2026-03-14T01:23:46.434" v="1152" actId="20577"/>
        <pc:sldMkLst>
          <pc:docMk/>
          <pc:sldMk cId="2971827066" sldId="279"/>
        </pc:sldMkLst>
        <pc:spChg chg="mod">
          <ac:chgData name="Daniel Harrison" userId="301a693d-1ceb-4de8-befe-322916af6327" providerId="ADAL" clId="{D67C6B57-F769-591E-AD64-9A50BEADEEE2}" dt="2026-03-14T01:23:46.434" v="1152" actId="20577"/>
          <ac:spMkLst>
            <pc:docMk/>
            <pc:sldMk cId="2971827066" sldId="279"/>
            <ac:spMk id="2" creationId="{85D63BB5-2789-72E8-807E-45D72ED8C9C5}"/>
          </ac:spMkLst>
        </pc:spChg>
      </pc:sldChg>
      <pc:sldChg chg="mod modShow">
        <pc:chgData name="Daniel Harrison" userId="301a693d-1ceb-4de8-befe-322916af6327" providerId="ADAL" clId="{D67C6B57-F769-591E-AD64-9A50BEADEEE2}" dt="2026-03-08T20:14:18.704" v="46" actId="729"/>
        <pc:sldMkLst>
          <pc:docMk/>
          <pc:sldMk cId="1383758827" sldId="280"/>
        </pc:sldMkLst>
      </pc:sldChg>
      <pc:sldChg chg="modSp">
        <pc:chgData name="Daniel Harrison" userId="301a693d-1ceb-4de8-befe-322916af6327" providerId="ADAL" clId="{D67C6B57-F769-591E-AD64-9A50BEADEEE2}" dt="2026-03-14T01:23:17.265" v="1141" actId="207"/>
        <pc:sldMkLst>
          <pc:docMk/>
          <pc:sldMk cId="917270639" sldId="283"/>
        </pc:sldMkLst>
        <pc:spChg chg="mod">
          <ac:chgData name="Daniel Harrison" userId="301a693d-1ceb-4de8-befe-322916af6327" providerId="ADAL" clId="{D67C6B57-F769-591E-AD64-9A50BEADEEE2}" dt="2026-03-14T01:23:17.265" v="1141" actId="207"/>
          <ac:spMkLst>
            <pc:docMk/>
            <pc:sldMk cId="917270639" sldId="283"/>
            <ac:spMk id="3" creationId="{03A726CC-1DD3-9A96-A46A-927C4E5A81E8}"/>
          </ac:spMkLst>
        </pc:spChg>
      </pc:sldChg>
      <pc:sldChg chg="mod modShow">
        <pc:chgData name="Daniel Harrison" userId="301a693d-1ceb-4de8-befe-322916af6327" providerId="ADAL" clId="{D67C6B57-F769-591E-AD64-9A50BEADEEE2}" dt="2026-03-14T01:09:59.082" v="1102" actId="729"/>
        <pc:sldMkLst>
          <pc:docMk/>
          <pc:sldMk cId="617385454" sldId="285"/>
        </pc:sldMkLst>
      </pc:sldChg>
      <pc:sldChg chg="modSp mod">
        <pc:chgData name="Daniel Harrison" userId="301a693d-1ceb-4de8-befe-322916af6327" providerId="ADAL" clId="{D67C6B57-F769-591E-AD64-9A50BEADEEE2}" dt="2026-03-08T21:11:04.547" v="103" actId="120"/>
        <pc:sldMkLst>
          <pc:docMk/>
          <pc:sldMk cId="1892770044" sldId="290"/>
        </pc:sldMkLst>
        <pc:spChg chg="mod">
          <ac:chgData name="Daniel Harrison" userId="301a693d-1ceb-4de8-befe-322916af6327" providerId="ADAL" clId="{D67C6B57-F769-591E-AD64-9A50BEADEEE2}" dt="2026-03-08T21:11:04.547" v="103" actId="120"/>
          <ac:spMkLst>
            <pc:docMk/>
            <pc:sldMk cId="1892770044" sldId="290"/>
            <ac:spMk id="2" creationId="{4623A87E-FA36-22A7-2CA4-CAAF969E9656}"/>
          </ac:spMkLst>
        </pc:spChg>
      </pc:sldChg>
      <pc:sldChg chg="addSp delSp modSp mod modShow">
        <pc:chgData name="Daniel Harrison" userId="301a693d-1ceb-4de8-befe-322916af6327" providerId="ADAL" clId="{D67C6B57-F769-591E-AD64-9A50BEADEEE2}" dt="2026-03-14T01:24:22.379" v="1153" actId="313"/>
        <pc:sldMkLst>
          <pc:docMk/>
          <pc:sldMk cId="3863978004" sldId="292"/>
        </pc:sldMkLst>
        <pc:spChg chg="mod">
          <ac:chgData name="Daniel Harrison" userId="301a693d-1ceb-4de8-befe-322916af6327" providerId="ADAL" clId="{D67C6B57-F769-591E-AD64-9A50BEADEEE2}" dt="2026-03-08T21:23:59.201" v="798" actId="14100"/>
          <ac:spMkLst>
            <pc:docMk/>
            <pc:sldMk cId="3863978004" sldId="292"/>
            <ac:spMk id="2" creationId="{E994E050-E040-FA9E-6428-027F9AC1C2CE}"/>
          </ac:spMkLst>
        </pc:spChg>
        <pc:spChg chg="mod">
          <ac:chgData name="Daniel Harrison" userId="301a693d-1ceb-4de8-befe-322916af6327" providerId="ADAL" clId="{D67C6B57-F769-591E-AD64-9A50BEADEEE2}" dt="2026-03-14T01:24:22.379" v="1153" actId="313"/>
          <ac:spMkLst>
            <pc:docMk/>
            <pc:sldMk cId="3863978004" sldId="292"/>
            <ac:spMk id="6" creationId="{5B8EFD15-5B9D-8311-80EB-C25194ED7066}"/>
          </ac:spMkLst>
        </pc:spChg>
        <pc:spChg chg="add del">
          <ac:chgData name="Daniel Harrison" userId="301a693d-1ceb-4de8-befe-322916af6327" providerId="ADAL" clId="{D67C6B57-F769-591E-AD64-9A50BEADEEE2}" dt="2026-03-08T21:13:13.327" v="121" actId="26606"/>
          <ac:spMkLst>
            <pc:docMk/>
            <pc:sldMk cId="3863978004" sldId="292"/>
            <ac:spMk id="9" creationId="{ADA928D6-42EA-DABA-0B36-6EAFF4832F5B}"/>
          </ac:spMkLst>
        </pc:spChg>
        <pc:spChg chg="add del">
          <ac:chgData name="Daniel Harrison" userId="301a693d-1ceb-4de8-befe-322916af6327" providerId="ADAL" clId="{D67C6B57-F769-591E-AD64-9A50BEADEEE2}" dt="2026-03-08T21:13:13.327" v="121" actId="26606"/>
          <ac:spMkLst>
            <pc:docMk/>
            <pc:sldMk cId="3863978004" sldId="292"/>
            <ac:spMk id="11" creationId="{0B1E9C0D-44E0-FCEF-571F-7F1F271BF57B}"/>
          </ac:spMkLst>
        </pc:spChg>
        <pc:picChg chg="mod ord">
          <ac:chgData name="Daniel Harrison" userId="301a693d-1ceb-4de8-befe-322916af6327" providerId="ADAL" clId="{D67C6B57-F769-591E-AD64-9A50BEADEEE2}" dt="2026-03-08T21:13:29.220" v="126" actId="1076"/>
          <ac:picMkLst>
            <pc:docMk/>
            <pc:sldMk cId="3863978004" sldId="292"/>
            <ac:picMk id="3" creationId="{B5F96E65-0285-8A4B-E990-2F0BBC04F262}"/>
          </ac:picMkLst>
        </pc:picChg>
      </pc:sldChg>
      <pc:sldChg chg="modSp mod modShow">
        <pc:chgData name="Daniel Harrison" userId="301a693d-1ceb-4de8-befe-322916af6327" providerId="ADAL" clId="{D67C6B57-F769-591E-AD64-9A50BEADEEE2}" dt="2026-03-08T21:17:23.883" v="258" actId="20577"/>
        <pc:sldMkLst>
          <pc:docMk/>
          <pc:sldMk cId="1459814233" sldId="293"/>
        </pc:sldMkLst>
        <pc:spChg chg="mod">
          <ac:chgData name="Daniel Harrison" userId="301a693d-1ceb-4de8-befe-322916af6327" providerId="ADAL" clId="{D67C6B57-F769-591E-AD64-9A50BEADEEE2}" dt="2026-03-08T21:17:23.883" v="258" actId="20577"/>
          <ac:spMkLst>
            <pc:docMk/>
            <pc:sldMk cId="1459814233" sldId="293"/>
            <ac:spMk id="3" creationId="{CACC3770-7F30-48C8-BD52-3181EEC25DCD}"/>
          </ac:spMkLst>
        </pc:spChg>
      </pc:sldChg>
      <pc:sldChg chg="modSp mod modNotesTx">
        <pc:chgData name="Daniel Harrison" userId="301a693d-1ceb-4de8-befe-322916af6327" providerId="ADAL" clId="{D67C6B57-F769-591E-AD64-9A50BEADEEE2}" dt="2026-03-14T01:32:57.304" v="1251" actId="12"/>
        <pc:sldMkLst>
          <pc:docMk/>
          <pc:sldMk cId="2114238368" sldId="295"/>
        </pc:sldMkLst>
        <pc:spChg chg="mod">
          <ac:chgData name="Daniel Harrison" userId="301a693d-1ceb-4de8-befe-322916af6327" providerId="ADAL" clId="{D67C6B57-F769-591E-AD64-9A50BEADEEE2}" dt="2026-03-14T01:32:57.304" v="1251" actId="12"/>
          <ac:spMkLst>
            <pc:docMk/>
            <pc:sldMk cId="2114238368" sldId="295"/>
            <ac:spMk id="4" creationId="{920AEC13-64F2-2395-1CC1-C98A1ACDD606}"/>
          </ac:spMkLst>
        </pc:spChg>
      </pc:sldChg>
      <pc:sldChg chg="addSp delSp modSp add mod modNotesTx">
        <pc:chgData name="Daniel Harrison" userId="301a693d-1ceb-4de8-befe-322916af6327" providerId="ADAL" clId="{D67C6B57-F769-591E-AD64-9A50BEADEEE2}" dt="2026-03-08T21:32:06.714" v="1037" actId="20577"/>
        <pc:sldMkLst>
          <pc:docMk/>
          <pc:sldMk cId="3499994390" sldId="296"/>
        </pc:sldMkLst>
        <pc:spChg chg="mod">
          <ac:chgData name="Daniel Harrison" userId="301a693d-1ceb-4de8-befe-322916af6327" providerId="ADAL" clId="{D67C6B57-F769-591E-AD64-9A50BEADEEE2}" dt="2026-03-08T21:24:43.443" v="805"/>
          <ac:spMkLst>
            <pc:docMk/>
            <pc:sldMk cId="3499994390" sldId="296"/>
            <ac:spMk id="2" creationId="{2219A6F8-5D9F-3607-B6AD-A9A214A0393F}"/>
          </ac:spMkLst>
        </pc:spChg>
        <pc:spChg chg="mod">
          <ac:chgData name="Daniel Harrison" userId="301a693d-1ceb-4de8-befe-322916af6327" providerId="ADAL" clId="{D67C6B57-F769-591E-AD64-9A50BEADEEE2}" dt="2026-03-08T21:32:06.714" v="1037" actId="20577"/>
          <ac:spMkLst>
            <pc:docMk/>
            <pc:sldMk cId="3499994390" sldId="296"/>
            <ac:spMk id="3" creationId="{C3DBFCDE-31F4-F9B1-57B5-FB6C56E3CD10}"/>
          </ac:spMkLst>
        </pc:spChg>
        <pc:spChg chg="add mod">
          <ac:chgData name="Daniel Harrison" userId="301a693d-1ceb-4de8-befe-322916af6327" providerId="ADAL" clId="{D67C6B57-F769-591E-AD64-9A50BEADEEE2}" dt="2026-03-08T21:29:06.164" v="983" actId="14100"/>
          <ac:spMkLst>
            <pc:docMk/>
            <pc:sldMk cId="3499994390" sldId="296"/>
            <ac:spMk id="6" creationId="{4CA37CB3-5E1C-DCB4-98B8-B10AEFA52162}"/>
          </ac:spMkLst>
        </pc:spChg>
        <pc:spChg chg="add mod">
          <ac:chgData name="Daniel Harrison" userId="301a693d-1ceb-4de8-befe-322916af6327" providerId="ADAL" clId="{D67C6B57-F769-591E-AD64-9A50BEADEEE2}" dt="2026-03-08T21:29:14.638" v="986" actId="14100"/>
          <ac:spMkLst>
            <pc:docMk/>
            <pc:sldMk cId="3499994390" sldId="296"/>
            <ac:spMk id="7" creationId="{B6392B42-02A0-C13C-5388-5BFDC9178C71}"/>
          </ac:spMkLst>
        </pc:spChg>
        <pc:picChg chg="add mod">
          <ac:chgData name="Daniel Harrison" userId="301a693d-1ceb-4de8-befe-322916af6327" providerId="ADAL" clId="{D67C6B57-F769-591E-AD64-9A50BEADEEE2}" dt="2026-03-08T21:25:12.514" v="816"/>
          <ac:picMkLst>
            <pc:docMk/>
            <pc:sldMk cId="3499994390" sldId="296"/>
            <ac:picMk id="5" creationId="{4370F99A-BB46-71C2-B87F-1E9A1A64856A}"/>
          </ac:picMkLst>
        </pc:picChg>
      </pc:sldChg>
      <pc:sldChg chg="addSp delSp modSp new mod setBg">
        <pc:chgData name="Daniel Harrison" userId="301a693d-1ceb-4de8-befe-322916af6327" providerId="ADAL" clId="{D67C6B57-F769-591E-AD64-9A50BEADEEE2}" dt="2026-03-08T21:34:09.827" v="1040" actId="9405"/>
        <pc:sldMkLst>
          <pc:docMk/>
          <pc:sldMk cId="1994637429" sldId="297"/>
        </pc:sldMkLst>
        <pc:spChg chg="mod">
          <ac:chgData name="Daniel Harrison" userId="301a693d-1ceb-4de8-befe-322916af6327" providerId="ADAL" clId="{D67C6B57-F769-591E-AD64-9A50BEADEEE2}" dt="2026-03-08T21:31:43.766" v="1031" actId="26606"/>
          <ac:spMkLst>
            <pc:docMk/>
            <pc:sldMk cId="1994637429" sldId="297"/>
            <ac:spMk id="2" creationId="{B3731208-DC62-BAC3-7D1D-063C0144637D}"/>
          </ac:spMkLst>
        </pc:spChg>
        <pc:spChg chg="add">
          <ac:chgData name="Daniel Harrison" userId="301a693d-1ceb-4de8-befe-322916af6327" providerId="ADAL" clId="{D67C6B57-F769-591E-AD64-9A50BEADEEE2}" dt="2026-03-08T21:31:43.766" v="1031" actId="26606"/>
          <ac:spMkLst>
            <pc:docMk/>
            <pc:sldMk cId="1994637429" sldId="297"/>
            <ac:spMk id="9" creationId="{D4771268-CB57-404A-9271-370EB28F6090}"/>
          </ac:spMkLst>
        </pc:spChg>
        <pc:picChg chg="add mod">
          <ac:chgData name="Daniel Harrison" userId="301a693d-1ceb-4de8-befe-322916af6327" providerId="ADAL" clId="{D67C6B57-F769-591E-AD64-9A50BEADEEE2}" dt="2026-03-08T21:31:43.766" v="1031" actId="26606"/>
          <ac:picMkLst>
            <pc:docMk/>
            <pc:sldMk cId="1994637429" sldId="297"/>
            <ac:picMk id="4" creationId="{4F4B68DE-B557-63AE-9D2C-94CB1A8ACDD4}"/>
          </ac:picMkLst>
        </pc:picChg>
        <pc:inkChg chg="add">
          <ac:chgData name="Daniel Harrison" userId="301a693d-1ceb-4de8-befe-322916af6327" providerId="ADAL" clId="{D67C6B57-F769-591E-AD64-9A50BEADEEE2}" dt="2026-03-08T21:34:09.827" v="1040" actId="9405"/>
          <ac:inkMkLst>
            <pc:docMk/>
            <pc:sldMk cId="1994637429" sldId="297"/>
            <ac:inkMk id="6" creationId="{935F2D13-7461-9993-F235-7FEE0BCA16ED}"/>
          </ac:inkMkLst>
        </pc:ink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78E0F5-211A-4C7A-8457-BB1F9B6F983E}"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FD5ECC46-CBC8-426A-88AF-94F9C3B4115A}">
      <dgm:prSet/>
      <dgm:spPr/>
      <dgm:t>
        <a:bodyPr/>
        <a:lstStyle/>
        <a:p>
          <a:r>
            <a:rPr lang="en-US"/>
            <a:t>Static Electricity and</a:t>
          </a:r>
          <a:br>
            <a:rPr lang="en-US"/>
          </a:br>
          <a:r>
            <a:rPr lang="en-US"/>
            <a:t>Electric Charge</a:t>
          </a:r>
        </a:p>
      </dgm:t>
    </dgm:pt>
    <dgm:pt modelId="{21666F19-893F-447D-BBF9-7D2C670F3ACC}" type="parTrans" cxnId="{646E569D-E47B-4A3E-9A59-3A9F9104DA70}">
      <dgm:prSet/>
      <dgm:spPr/>
      <dgm:t>
        <a:bodyPr/>
        <a:lstStyle/>
        <a:p>
          <a:endParaRPr lang="en-US"/>
        </a:p>
      </dgm:t>
    </dgm:pt>
    <dgm:pt modelId="{FB9F4A80-0AEC-4805-B672-3C304FCE2EAE}" type="sibTrans" cxnId="{646E569D-E47B-4A3E-9A59-3A9F9104DA70}">
      <dgm:prSet/>
      <dgm:spPr/>
      <dgm:t>
        <a:bodyPr/>
        <a:lstStyle/>
        <a:p>
          <a:endParaRPr lang="en-US"/>
        </a:p>
      </dgm:t>
    </dgm:pt>
    <dgm:pt modelId="{6ECE8475-EA68-4AF8-94F4-D5D458C6FA78}">
      <dgm:prSet/>
      <dgm:spPr/>
      <dgm:t>
        <a:bodyPr/>
        <a:lstStyle/>
        <a:p>
          <a:r>
            <a:rPr lang="en-US" dirty="0"/>
            <a:t>Coulomb's Law and Electric Fields</a:t>
          </a:r>
        </a:p>
      </dgm:t>
    </dgm:pt>
    <dgm:pt modelId="{1E72B1C2-3C56-42E7-9F5A-A742EA3266A5}" type="parTrans" cxnId="{270676B5-FD37-46AD-B9F0-BEA195840399}">
      <dgm:prSet/>
      <dgm:spPr/>
      <dgm:t>
        <a:bodyPr/>
        <a:lstStyle/>
        <a:p>
          <a:endParaRPr lang="en-US"/>
        </a:p>
      </dgm:t>
    </dgm:pt>
    <dgm:pt modelId="{87E50B51-6F7E-43E4-A429-3DF7F6E2A2D6}" type="sibTrans" cxnId="{270676B5-FD37-46AD-B9F0-BEA195840399}">
      <dgm:prSet/>
      <dgm:spPr/>
      <dgm:t>
        <a:bodyPr/>
        <a:lstStyle/>
        <a:p>
          <a:endParaRPr lang="en-US"/>
        </a:p>
      </dgm:t>
    </dgm:pt>
    <dgm:pt modelId="{D188831B-A5EC-49A7-955A-2C5D5BBF9607}">
      <dgm:prSet/>
      <dgm:spPr/>
      <dgm:t>
        <a:bodyPr/>
        <a:lstStyle/>
        <a:p>
          <a:r>
            <a:rPr lang="en-US" dirty="0"/>
            <a:t>Electric Circuits and</a:t>
          </a:r>
          <a:br>
            <a:rPr lang="en-US" dirty="0"/>
          </a:br>
          <a:r>
            <a:rPr lang="en-US" dirty="0"/>
            <a:t>Ohm’s Law</a:t>
          </a:r>
        </a:p>
      </dgm:t>
    </dgm:pt>
    <dgm:pt modelId="{BA12F1A4-E620-4CCF-BA88-7A4D498A5528}" type="parTrans" cxnId="{B812400E-3A06-4D6B-AAE5-B14F5862D6D2}">
      <dgm:prSet/>
      <dgm:spPr/>
      <dgm:t>
        <a:bodyPr/>
        <a:lstStyle/>
        <a:p>
          <a:endParaRPr lang="en-US"/>
        </a:p>
      </dgm:t>
    </dgm:pt>
    <dgm:pt modelId="{EC060F4F-3FBF-4C67-8D52-CFAAA4C72C57}" type="sibTrans" cxnId="{B812400E-3A06-4D6B-AAE5-B14F5862D6D2}">
      <dgm:prSet/>
      <dgm:spPr/>
      <dgm:t>
        <a:bodyPr/>
        <a:lstStyle/>
        <a:p>
          <a:endParaRPr lang="en-US"/>
        </a:p>
      </dgm:t>
    </dgm:pt>
    <dgm:pt modelId="{1279A318-65B5-4E43-A529-300FDB13F228}" type="pres">
      <dgm:prSet presAssocID="{3578E0F5-211A-4C7A-8457-BB1F9B6F983E}" presName="vert0" presStyleCnt="0">
        <dgm:presLayoutVars>
          <dgm:dir/>
          <dgm:animOne val="branch"/>
          <dgm:animLvl val="lvl"/>
        </dgm:presLayoutVars>
      </dgm:prSet>
      <dgm:spPr/>
    </dgm:pt>
    <dgm:pt modelId="{15B8A28B-CBDF-FE4E-80DA-C352AA5741F0}" type="pres">
      <dgm:prSet presAssocID="{FD5ECC46-CBC8-426A-88AF-94F9C3B4115A}" presName="thickLine" presStyleLbl="alignNode1" presStyleIdx="0" presStyleCnt="3"/>
      <dgm:spPr/>
    </dgm:pt>
    <dgm:pt modelId="{1B112A79-CABC-A84D-915E-34962F227E8D}" type="pres">
      <dgm:prSet presAssocID="{FD5ECC46-CBC8-426A-88AF-94F9C3B4115A}" presName="horz1" presStyleCnt="0"/>
      <dgm:spPr/>
    </dgm:pt>
    <dgm:pt modelId="{BC0C43F3-0A33-1B4D-ACA8-1C42E99D1C8F}" type="pres">
      <dgm:prSet presAssocID="{FD5ECC46-CBC8-426A-88AF-94F9C3B4115A}" presName="tx1" presStyleLbl="revTx" presStyleIdx="0" presStyleCnt="3"/>
      <dgm:spPr/>
    </dgm:pt>
    <dgm:pt modelId="{5ABAFA11-0378-E344-A883-A03AB5BBDEB9}" type="pres">
      <dgm:prSet presAssocID="{FD5ECC46-CBC8-426A-88AF-94F9C3B4115A}" presName="vert1" presStyleCnt="0"/>
      <dgm:spPr/>
    </dgm:pt>
    <dgm:pt modelId="{B5245847-8BAF-5D40-A6DA-7BF36DB51E9B}" type="pres">
      <dgm:prSet presAssocID="{6ECE8475-EA68-4AF8-94F4-D5D458C6FA78}" presName="thickLine" presStyleLbl="alignNode1" presStyleIdx="1" presStyleCnt="3"/>
      <dgm:spPr/>
    </dgm:pt>
    <dgm:pt modelId="{DDB16321-FA99-0B45-9726-3302537CF60B}" type="pres">
      <dgm:prSet presAssocID="{6ECE8475-EA68-4AF8-94F4-D5D458C6FA78}" presName="horz1" presStyleCnt="0"/>
      <dgm:spPr/>
    </dgm:pt>
    <dgm:pt modelId="{369CA177-33FE-1240-846C-C1995CCF71E6}" type="pres">
      <dgm:prSet presAssocID="{6ECE8475-EA68-4AF8-94F4-D5D458C6FA78}" presName="tx1" presStyleLbl="revTx" presStyleIdx="1" presStyleCnt="3"/>
      <dgm:spPr/>
    </dgm:pt>
    <dgm:pt modelId="{68A5FC3E-7D2E-D642-92F7-85B31C342915}" type="pres">
      <dgm:prSet presAssocID="{6ECE8475-EA68-4AF8-94F4-D5D458C6FA78}" presName="vert1" presStyleCnt="0"/>
      <dgm:spPr/>
    </dgm:pt>
    <dgm:pt modelId="{C531BB17-BEBB-9F4D-9461-98370490A124}" type="pres">
      <dgm:prSet presAssocID="{D188831B-A5EC-49A7-955A-2C5D5BBF9607}" presName="thickLine" presStyleLbl="alignNode1" presStyleIdx="2" presStyleCnt="3"/>
      <dgm:spPr/>
    </dgm:pt>
    <dgm:pt modelId="{68E2FFEE-1D45-1043-A9A8-6582EC21449F}" type="pres">
      <dgm:prSet presAssocID="{D188831B-A5EC-49A7-955A-2C5D5BBF9607}" presName="horz1" presStyleCnt="0"/>
      <dgm:spPr/>
    </dgm:pt>
    <dgm:pt modelId="{C4001B2E-A2B6-B44D-A1F6-F8D12C423E4B}" type="pres">
      <dgm:prSet presAssocID="{D188831B-A5EC-49A7-955A-2C5D5BBF9607}" presName="tx1" presStyleLbl="revTx" presStyleIdx="2" presStyleCnt="3"/>
      <dgm:spPr/>
    </dgm:pt>
    <dgm:pt modelId="{401EE0F6-EE9A-C04B-8D72-C64648BA3905}" type="pres">
      <dgm:prSet presAssocID="{D188831B-A5EC-49A7-955A-2C5D5BBF9607}" presName="vert1" presStyleCnt="0"/>
      <dgm:spPr/>
    </dgm:pt>
  </dgm:ptLst>
  <dgm:cxnLst>
    <dgm:cxn modelId="{B812400E-3A06-4D6B-AAE5-B14F5862D6D2}" srcId="{3578E0F5-211A-4C7A-8457-BB1F9B6F983E}" destId="{D188831B-A5EC-49A7-955A-2C5D5BBF9607}" srcOrd="2" destOrd="0" parTransId="{BA12F1A4-E620-4CCF-BA88-7A4D498A5528}" sibTransId="{EC060F4F-3FBF-4C67-8D52-CFAAA4C72C57}"/>
    <dgm:cxn modelId="{06D22C12-146A-4A40-BE2F-1C31BA9CAD67}" type="presOf" srcId="{D188831B-A5EC-49A7-955A-2C5D5BBF9607}" destId="{C4001B2E-A2B6-B44D-A1F6-F8D12C423E4B}" srcOrd="0" destOrd="0" presId="urn:microsoft.com/office/officeart/2008/layout/LinedList"/>
    <dgm:cxn modelId="{0E1B7264-9B2C-7A4C-8AD5-898D4B129415}" type="presOf" srcId="{3578E0F5-211A-4C7A-8457-BB1F9B6F983E}" destId="{1279A318-65B5-4E43-A529-300FDB13F228}" srcOrd="0" destOrd="0" presId="urn:microsoft.com/office/officeart/2008/layout/LinedList"/>
    <dgm:cxn modelId="{646E569D-E47B-4A3E-9A59-3A9F9104DA70}" srcId="{3578E0F5-211A-4C7A-8457-BB1F9B6F983E}" destId="{FD5ECC46-CBC8-426A-88AF-94F9C3B4115A}" srcOrd="0" destOrd="0" parTransId="{21666F19-893F-447D-BBF9-7D2C670F3ACC}" sibTransId="{FB9F4A80-0AEC-4805-B672-3C304FCE2EAE}"/>
    <dgm:cxn modelId="{E2917FAC-994F-C440-8459-8E89F0848203}" type="presOf" srcId="{6ECE8475-EA68-4AF8-94F4-D5D458C6FA78}" destId="{369CA177-33FE-1240-846C-C1995CCF71E6}" srcOrd="0" destOrd="0" presId="urn:microsoft.com/office/officeart/2008/layout/LinedList"/>
    <dgm:cxn modelId="{270676B5-FD37-46AD-B9F0-BEA195840399}" srcId="{3578E0F5-211A-4C7A-8457-BB1F9B6F983E}" destId="{6ECE8475-EA68-4AF8-94F4-D5D458C6FA78}" srcOrd="1" destOrd="0" parTransId="{1E72B1C2-3C56-42E7-9F5A-A742EA3266A5}" sibTransId="{87E50B51-6F7E-43E4-A429-3DF7F6E2A2D6}"/>
    <dgm:cxn modelId="{56BCA7D9-A5CB-6C44-9EDA-C0B229A12372}" type="presOf" srcId="{FD5ECC46-CBC8-426A-88AF-94F9C3B4115A}" destId="{BC0C43F3-0A33-1B4D-ACA8-1C42E99D1C8F}" srcOrd="0" destOrd="0" presId="urn:microsoft.com/office/officeart/2008/layout/LinedList"/>
    <dgm:cxn modelId="{FB5DDE16-930C-8D48-8BCB-DEBD1302AEBE}" type="presParOf" srcId="{1279A318-65B5-4E43-A529-300FDB13F228}" destId="{15B8A28B-CBDF-FE4E-80DA-C352AA5741F0}" srcOrd="0" destOrd="0" presId="urn:microsoft.com/office/officeart/2008/layout/LinedList"/>
    <dgm:cxn modelId="{E62D0D77-FB8D-654E-802B-6951CE3EBF00}" type="presParOf" srcId="{1279A318-65B5-4E43-A529-300FDB13F228}" destId="{1B112A79-CABC-A84D-915E-34962F227E8D}" srcOrd="1" destOrd="0" presId="urn:microsoft.com/office/officeart/2008/layout/LinedList"/>
    <dgm:cxn modelId="{D6AD17AA-1464-5B48-87BC-A95D3C9B942E}" type="presParOf" srcId="{1B112A79-CABC-A84D-915E-34962F227E8D}" destId="{BC0C43F3-0A33-1B4D-ACA8-1C42E99D1C8F}" srcOrd="0" destOrd="0" presId="urn:microsoft.com/office/officeart/2008/layout/LinedList"/>
    <dgm:cxn modelId="{E1A2687F-DDBC-C748-A1D4-03027323B084}" type="presParOf" srcId="{1B112A79-CABC-A84D-915E-34962F227E8D}" destId="{5ABAFA11-0378-E344-A883-A03AB5BBDEB9}" srcOrd="1" destOrd="0" presId="urn:microsoft.com/office/officeart/2008/layout/LinedList"/>
    <dgm:cxn modelId="{C3FF8C37-C21D-9A4D-875B-B2114E455E0D}" type="presParOf" srcId="{1279A318-65B5-4E43-A529-300FDB13F228}" destId="{B5245847-8BAF-5D40-A6DA-7BF36DB51E9B}" srcOrd="2" destOrd="0" presId="urn:microsoft.com/office/officeart/2008/layout/LinedList"/>
    <dgm:cxn modelId="{0AF5A5F5-7DAD-D548-8D9B-8D51275510AB}" type="presParOf" srcId="{1279A318-65B5-4E43-A529-300FDB13F228}" destId="{DDB16321-FA99-0B45-9726-3302537CF60B}" srcOrd="3" destOrd="0" presId="urn:microsoft.com/office/officeart/2008/layout/LinedList"/>
    <dgm:cxn modelId="{25AF4597-3A1B-D94D-85D0-C36B99111ABC}" type="presParOf" srcId="{DDB16321-FA99-0B45-9726-3302537CF60B}" destId="{369CA177-33FE-1240-846C-C1995CCF71E6}" srcOrd="0" destOrd="0" presId="urn:microsoft.com/office/officeart/2008/layout/LinedList"/>
    <dgm:cxn modelId="{180A7558-4A17-6647-9EE2-B4A15C7F09D4}" type="presParOf" srcId="{DDB16321-FA99-0B45-9726-3302537CF60B}" destId="{68A5FC3E-7D2E-D642-92F7-85B31C342915}" srcOrd="1" destOrd="0" presId="urn:microsoft.com/office/officeart/2008/layout/LinedList"/>
    <dgm:cxn modelId="{CC1FCD12-D548-7745-9B4A-D68552F610A0}" type="presParOf" srcId="{1279A318-65B5-4E43-A529-300FDB13F228}" destId="{C531BB17-BEBB-9F4D-9461-98370490A124}" srcOrd="4" destOrd="0" presId="urn:microsoft.com/office/officeart/2008/layout/LinedList"/>
    <dgm:cxn modelId="{98CCEDCE-F3E7-1D42-A927-19AAA94904A9}" type="presParOf" srcId="{1279A318-65B5-4E43-A529-300FDB13F228}" destId="{68E2FFEE-1D45-1043-A9A8-6582EC21449F}" srcOrd="5" destOrd="0" presId="urn:microsoft.com/office/officeart/2008/layout/LinedList"/>
    <dgm:cxn modelId="{55201C68-3160-DE47-92B5-6924F422CF93}" type="presParOf" srcId="{68E2FFEE-1D45-1043-A9A8-6582EC21449F}" destId="{C4001B2E-A2B6-B44D-A1F6-F8D12C423E4B}" srcOrd="0" destOrd="0" presId="urn:microsoft.com/office/officeart/2008/layout/LinedList"/>
    <dgm:cxn modelId="{E53D11D4-C79E-1E44-ACE4-25A5B78A70E8}" type="presParOf" srcId="{68E2FFEE-1D45-1043-A9A8-6582EC21449F}" destId="{401EE0F6-EE9A-C04B-8D72-C64648BA390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78E0F5-211A-4C7A-8457-BB1F9B6F983E}"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FD5ECC46-CBC8-426A-88AF-94F9C3B4115A}">
      <dgm:prSet/>
      <dgm:spPr/>
      <dgm:t>
        <a:bodyPr/>
        <a:lstStyle/>
        <a:p>
          <a:r>
            <a:rPr lang="en-US"/>
            <a:t>Static Electricity and</a:t>
          </a:r>
          <a:br>
            <a:rPr lang="en-US"/>
          </a:br>
          <a:r>
            <a:rPr lang="en-US"/>
            <a:t>Electric Charge</a:t>
          </a:r>
        </a:p>
      </dgm:t>
    </dgm:pt>
    <dgm:pt modelId="{21666F19-893F-447D-BBF9-7D2C670F3ACC}" type="parTrans" cxnId="{646E569D-E47B-4A3E-9A59-3A9F9104DA70}">
      <dgm:prSet/>
      <dgm:spPr/>
      <dgm:t>
        <a:bodyPr/>
        <a:lstStyle/>
        <a:p>
          <a:endParaRPr lang="en-US"/>
        </a:p>
      </dgm:t>
    </dgm:pt>
    <dgm:pt modelId="{FB9F4A80-0AEC-4805-B672-3C304FCE2EAE}" type="sibTrans" cxnId="{646E569D-E47B-4A3E-9A59-3A9F9104DA70}">
      <dgm:prSet/>
      <dgm:spPr/>
      <dgm:t>
        <a:bodyPr/>
        <a:lstStyle/>
        <a:p>
          <a:endParaRPr lang="en-US"/>
        </a:p>
      </dgm:t>
    </dgm:pt>
    <dgm:pt modelId="{6ECE8475-EA68-4AF8-94F4-D5D458C6FA78}">
      <dgm:prSet/>
      <dgm:spPr/>
      <dgm:t>
        <a:bodyPr/>
        <a:lstStyle/>
        <a:p>
          <a:r>
            <a:rPr lang="en-US" dirty="0">
              <a:solidFill>
                <a:schemeClr val="bg2">
                  <a:lumMod val="90000"/>
                </a:schemeClr>
              </a:solidFill>
            </a:rPr>
            <a:t>Coulomb's Law and Electric Fields</a:t>
          </a:r>
        </a:p>
      </dgm:t>
    </dgm:pt>
    <dgm:pt modelId="{1E72B1C2-3C56-42E7-9F5A-A742EA3266A5}" type="parTrans" cxnId="{270676B5-FD37-46AD-B9F0-BEA195840399}">
      <dgm:prSet/>
      <dgm:spPr/>
      <dgm:t>
        <a:bodyPr/>
        <a:lstStyle/>
        <a:p>
          <a:endParaRPr lang="en-US"/>
        </a:p>
      </dgm:t>
    </dgm:pt>
    <dgm:pt modelId="{87E50B51-6F7E-43E4-A429-3DF7F6E2A2D6}" type="sibTrans" cxnId="{270676B5-FD37-46AD-B9F0-BEA195840399}">
      <dgm:prSet/>
      <dgm:spPr/>
      <dgm:t>
        <a:bodyPr/>
        <a:lstStyle/>
        <a:p>
          <a:endParaRPr lang="en-US"/>
        </a:p>
      </dgm:t>
    </dgm:pt>
    <dgm:pt modelId="{D188831B-A5EC-49A7-955A-2C5D5BBF9607}">
      <dgm:prSet/>
      <dgm:spPr/>
      <dgm:t>
        <a:bodyPr/>
        <a:lstStyle/>
        <a:p>
          <a:r>
            <a:rPr lang="en-US">
              <a:solidFill>
                <a:schemeClr val="bg2">
                  <a:lumMod val="90000"/>
                </a:schemeClr>
              </a:solidFill>
            </a:rPr>
            <a:t>Electric Circuits and</a:t>
          </a:r>
          <a:br>
            <a:rPr lang="en-US">
              <a:solidFill>
                <a:schemeClr val="bg2">
                  <a:lumMod val="90000"/>
                </a:schemeClr>
              </a:solidFill>
            </a:rPr>
          </a:br>
          <a:r>
            <a:rPr lang="en-US">
              <a:solidFill>
                <a:schemeClr val="bg2">
                  <a:lumMod val="90000"/>
                </a:schemeClr>
              </a:solidFill>
            </a:rPr>
            <a:t>Ohm’s Law</a:t>
          </a:r>
        </a:p>
      </dgm:t>
    </dgm:pt>
    <dgm:pt modelId="{BA12F1A4-E620-4CCF-BA88-7A4D498A5528}" type="parTrans" cxnId="{B812400E-3A06-4D6B-AAE5-B14F5862D6D2}">
      <dgm:prSet/>
      <dgm:spPr/>
      <dgm:t>
        <a:bodyPr/>
        <a:lstStyle/>
        <a:p>
          <a:endParaRPr lang="en-US"/>
        </a:p>
      </dgm:t>
    </dgm:pt>
    <dgm:pt modelId="{EC060F4F-3FBF-4C67-8D52-CFAAA4C72C57}" type="sibTrans" cxnId="{B812400E-3A06-4D6B-AAE5-B14F5862D6D2}">
      <dgm:prSet/>
      <dgm:spPr/>
      <dgm:t>
        <a:bodyPr/>
        <a:lstStyle/>
        <a:p>
          <a:endParaRPr lang="en-US"/>
        </a:p>
      </dgm:t>
    </dgm:pt>
    <dgm:pt modelId="{1279A318-65B5-4E43-A529-300FDB13F228}" type="pres">
      <dgm:prSet presAssocID="{3578E0F5-211A-4C7A-8457-BB1F9B6F983E}" presName="vert0" presStyleCnt="0">
        <dgm:presLayoutVars>
          <dgm:dir/>
          <dgm:animOne val="branch"/>
          <dgm:animLvl val="lvl"/>
        </dgm:presLayoutVars>
      </dgm:prSet>
      <dgm:spPr/>
    </dgm:pt>
    <dgm:pt modelId="{15B8A28B-CBDF-FE4E-80DA-C352AA5741F0}" type="pres">
      <dgm:prSet presAssocID="{FD5ECC46-CBC8-426A-88AF-94F9C3B4115A}" presName="thickLine" presStyleLbl="alignNode1" presStyleIdx="0" presStyleCnt="3"/>
      <dgm:spPr/>
    </dgm:pt>
    <dgm:pt modelId="{1B112A79-CABC-A84D-915E-34962F227E8D}" type="pres">
      <dgm:prSet presAssocID="{FD5ECC46-CBC8-426A-88AF-94F9C3B4115A}" presName="horz1" presStyleCnt="0"/>
      <dgm:spPr/>
    </dgm:pt>
    <dgm:pt modelId="{BC0C43F3-0A33-1B4D-ACA8-1C42E99D1C8F}" type="pres">
      <dgm:prSet presAssocID="{FD5ECC46-CBC8-426A-88AF-94F9C3B4115A}" presName="tx1" presStyleLbl="revTx" presStyleIdx="0" presStyleCnt="3"/>
      <dgm:spPr/>
    </dgm:pt>
    <dgm:pt modelId="{5ABAFA11-0378-E344-A883-A03AB5BBDEB9}" type="pres">
      <dgm:prSet presAssocID="{FD5ECC46-CBC8-426A-88AF-94F9C3B4115A}" presName="vert1" presStyleCnt="0"/>
      <dgm:spPr/>
    </dgm:pt>
    <dgm:pt modelId="{B5245847-8BAF-5D40-A6DA-7BF36DB51E9B}" type="pres">
      <dgm:prSet presAssocID="{6ECE8475-EA68-4AF8-94F4-D5D458C6FA78}" presName="thickLine" presStyleLbl="alignNode1" presStyleIdx="1" presStyleCnt="3"/>
      <dgm:spPr/>
    </dgm:pt>
    <dgm:pt modelId="{DDB16321-FA99-0B45-9726-3302537CF60B}" type="pres">
      <dgm:prSet presAssocID="{6ECE8475-EA68-4AF8-94F4-D5D458C6FA78}" presName="horz1" presStyleCnt="0"/>
      <dgm:spPr/>
    </dgm:pt>
    <dgm:pt modelId="{369CA177-33FE-1240-846C-C1995CCF71E6}" type="pres">
      <dgm:prSet presAssocID="{6ECE8475-EA68-4AF8-94F4-D5D458C6FA78}" presName="tx1" presStyleLbl="revTx" presStyleIdx="1" presStyleCnt="3"/>
      <dgm:spPr/>
    </dgm:pt>
    <dgm:pt modelId="{68A5FC3E-7D2E-D642-92F7-85B31C342915}" type="pres">
      <dgm:prSet presAssocID="{6ECE8475-EA68-4AF8-94F4-D5D458C6FA78}" presName="vert1" presStyleCnt="0"/>
      <dgm:spPr/>
    </dgm:pt>
    <dgm:pt modelId="{C531BB17-BEBB-9F4D-9461-98370490A124}" type="pres">
      <dgm:prSet presAssocID="{D188831B-A5EC-49A7-955A-2C5D5BBF9607}" presName="thickLine" presStyleLbl="alignNode1" presStyleIdx="2" presStyleCnt="3"/>
      <dgm:spPr/>
    </dgm:pt>
    <dgm:pt modelId="{68E2FFEE-1D45-1043-A9A8-6582EC21449F}" type="pres">
      <dgm:prSet presAssocID="{D188831B-A5EC-49A7-955A-2C5D5BBF9607}" presName="horz1" presStyleCnt="0"/>
      <dgm:spPr/>
    </dgm:pt>
    <dgm:pt modelId="{C4001B2E-A2B6-B44D-A1F6-F8D12C423E4B}" type="pres">
      <dgm:prSet presAssocID="{D188831B-A5EC-49A7-955A-2C5D5BBF9607}" presName="tx1" presStyleLbl="revTx" presStyleIdx="2" presStyleCnt="3"/>
      <dgm:spPr/>
    </dgm:pt>
    <dgm:pt modelId="{401EE0F6-EE9A-C04B-8D72-C64648BA3905}" type="pres">
      <dgm:prSet presAssocID="{D188831B-A5EC-49A7-955A-2C5D5BBF9607}" presName="vert1" presStyleCnt="0"/>
      <dgm:spPr/>
    </dgm:pt>
  </dgm:ptLst>
  <dgm:cxnLst>
    <dgm:cxn modelId="{B812400E-3A06-4D6B-AAE5-B14F5862D6D2}" srcId="{3578E0F5-211A-4C7A-8457-BB1F9B6F983E}" destId="{D188831B-A5EC-49A7-955A-2C5D5BBF9607}" srcOrd="2" destOrd="0" parTransId="{BA12F1A4-E620-4CCF-BA88-7A4D498A5528}" sibTransId="{EC060F4F-3FBF-4C67-8D52-CFAAA4C72C57}"/>
    <dgm:cxn modelId="{06D22C12-146A-4A40-BE2F-1C31BA9CAD67}" type="presOf" srcId="{D188831B-A5EC-49A7-955A-2C5D5BBF9607}" destId="{C4001B2E-A2B6-B44D-A1F6-F8D12C423E4B}" srcOrd="0" destOrd="0" presId="urn:microsoft.com/office/officeart/2008/layout/LinedList"/>
    <dgm:cxn modelId="{0E1B7264-9B2C-7A4C-8AD5-898D4B129415}" type="presOf" srcId="{3578E0F5-211A-4C7A-8457-BB1F9B6F983E}" destId="{1279A318-65B5-4E43-A529-300FDB13F228}" srcOrd="0" destOrd="0" presId="urn:microsoft.com/office/officeart/2008/layout/LinedList"/>
    <dgm:cxn modelId="{646E569D-E47B-4A3E-9A59-3A9F9104DA70}" srcId="{3578E0F5-211A-4C7A-8457-BB1F9B6F983E}" destId="{FD5ECC46-CBC8-426A-88AF-94F9C3B4115A}" srcOrd="0" destOrd="0" parTransId="{21666F19-893F-447D-BBF9-7D2C670F3ACC}" sibTransId="{FB9F4A80-0AEC-4805-B672-3C304FCE2EAE}"/>
    <dgm:cxn modelId="{E2917FAC-994F-C440-8459-8E89F0848203}" type="presOf" srcId="{6ECE8475-EA68-4AF8-94F4-D5D458C6FA78}" destId="{369CA177-33FE-1240-846C-C1995CCF71E6}" srcOrd="0" destOrd="0" presId="urn:microsoft.com/office/officeart/2008/layout/LinedList"/>
    <dgm:cxn modelId="{270676B5-FD37-46AD-B9F0-BEA195840399}" srcId="{3578E0F5-211A-4C7A-8457-BB1F9B6F983E}" destId="{6ECE8475-EA68-4AF8-94F4-D5D458C6FA78}" srcOrd="1" destOrd="0" parTransId="{1E72B1C2-3C56-42E7-9F5A-A742EA3266A5}" sibTransId="{87E50B51-6F7E-43E4-A429-3DF7F6E2A2D6}"/>
    <dgm:cxn modelId="{56BCA7D9-A5CB-6C44-9EDA-C0B229A12372}" type="presOf" srcId="{FD5ECC46-CBC8-426A-88AF-94F9C3B4115A}" destId="{BC0C43F3-0A33-1B4D-ACA8-1C42E99D1C8F}" srcOrd="0" destOrd="0" presId="urn:microsoft.com/office/officeart/2008/layout/LinedList"/>
    <dgm:cxn modelId="{FB5DDE16-930C-8D48-8BCB-DEBD1302AEBE}" type="presParOf" srcId="{1279A318-65B5-4E43-A529-300FDB13F228}" destId="{15B8A28B-CBDF-FE4E-80DA-C352AA5741F0}" srcOrd="0" destOrd="0" presId="urn:microsoft.com/office/officeart/2008/layout/LinedList"/>
    <dgm:cxn modelId="{E62D0D77-FB8D-654E-802B-6951CE3EBF00}" type="presParOf" srcId="{1279A318-65B5-4E43-A529-300FDB13F228}" destId="{1B112A79-CABC-A84D-915E-34962F227E8D}" srcOrd="1" destOrd="0" presId="urn:microsoft.com/office/officeart/2008/layout/LinedList"/>
    <dgm:cxn modelId="{D6AD17AA-1464-5B48-87BC-A95D3C9B942E}" type="presParOf" srcId="{1B112A79-CABC-A84D-915E-34962F227E8D}" destId="{BC0C43F3-0A33-1B4D-ACA8-1C42E99D1C8F}" srcOrd="0" destOrd="0" presId="urn:microsoft.com/office/officeart/2008/layout/LinedList"/>
    <dgm:cxn modelId="{E1A2687F-DDBC-C748-A1D4-03027323B084}" type="presParOf" srcId="{1B112A79-CABC-A84D-915E-34962F227E8D}" destId="{5ABAFA11-0378-E344-A883-A03AB5BBDEB9}" srcOrd="1" destOrd="0" presId="urn:microsoft.com/office/officeart/2008/layout/LinedList"/>
    <dgm:cxn modelId="{C3FF8C37-C21D-9A4D-875B-B2114E455E0D}" type="presParOf" srcId="{1279A318-65B5-4E43-A529-300FDB13F228}" destId="{B5245847-8BAF-5D40-A6DA-7BF36DB51E9B}" srcOrd="2" destOrd="0" presId="urn:microsoft.com/office/officeart/2008/layout/LinedList"/>
    <dgm:cxn modelId="{0AF5A5F5-7DAD-D548-8D9B-8D51275510AB}" type="presParOf" srcId="{1279A318-65B5-4E43-A529-300FDB13F228}" destId="{DDB16321-FA99-0B45-9726-3302537CF60B}" srcOrd="3" destOrd="0" presId="urn:microsoft.com/office/officeart/2008/layout/LinedList"/>
    <dgm:cxn modelId="{25AF4597-3A1B-D94D-85D0-C36B99111ABC}" type="presParOf" srcId="{DDB16321-FA99-0B45-9726-3302537CF60B}" destId="{369CA177-33FE-1240-846C-C1995CCF71E6}" srcOrd="0" destOrd="0" presId="urn:microsoft.com/office/officeart/2008/layout/LinedList"/>
    <dgm:cxn modelId="{180A7558-4A17-6647-9EE2-B4A15C7F09D4}" type="presParOf" srcId="{DDB16321-FA99-0B45-9726-3302537CF60B}" destId="{68A5FC3E-7D2E-D642-92F7-85B31C342915}" srcOrd="1" destOrd="0" presId="urn:microsoft.com/office/officeart/2008/layout/LinedList"/>
    <dgm:cxn modelId="{CC1FCD12-D548-7745-9B4A-D68552F610A0}" type="presParOf" srcId="{1279A318-65B5-4E43-A529-300FDB13F228}" destId="{C531BB17-BEBB-9F4D-9461-98370490A124}" srcOrd="4" destOrd="0" presId="urn:microsoft.com/office/officeart/2008/layout/LinedList"/>
    <dgm:cxn modelId="{98CCEDCE-F3E7-1D42-A927-19AAA94904A9}" type="presParOf" srcId="{1279A318-65B5-4E43-A529-300FDB13F228}" destId="{68E2FFEE-1D45-1043-A9A8-6582EC21449F}" srcOrd="5" destOrd="0" presId="urn:microsoft.com/office/officeart/2008/layout/LinedList"/>
    <dgm:cxn modelId="{55201C68-3160-DE47-92B5-6924F422CF93}" type="presParOf" srcId="{68E2FFEE-1D45-1043-A9A8-6582EC21449F}" destId="{C4001B2E-A2B6-B44D-A1F6-F8D12C423E4B}" srcOrd="0" destOrd="0" presId="urn:microsoft.com/office/officeart/2008/layout/LinedList"/>
    <dgm:cxn modelId="{E53D11D4-C79E-1E44-ACE4-25A5B78A70E8}" type="presParOf" srcId="{68E2FFEE-1D45-1043-A9A8-6582EC21449F}" destId="{401EE0F6-EE9A-C04B-8D72-C64648BA390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78E0F5-211A-4C7A-8457-BB1F9B6F983E}"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FD5ECC46-CBC8-426A-88AF-94F9C3B4115A}">
      <dgm:prSet/>
      <dgm:spPr/>
      <dgm:t>
        <a:bodyPr/>
        <a:lstStyle/>
        <a:p>
          <a:r>
            <a:rPr lang="en-US">
              <a:solidFill>
                <a:schemeClr val="bg2">
                  <a:lumMod val="90000"/>
                </a:schemeClr>
              </a:solidFill>
            </a:rPr>
            <a:t>Static Electricity and</a:t>
          </a:r>
          <a:br>
            <a:rPr lang="en-US">
              <a:solidFill>
                <a:schemeClr val="bg2">
                  <a:lumMod val="90000"/>
                </a:schemeClr>
              </a:solidFill>
            </a:rPr>
          </a:br>
          <a:r>
            <a:rPr lang="en-US">
              <a:solidFill>
                <a:schemeClr val="bg2">
                  <a:lumMod val="90000"/>
                </a:schemeClr>
              </a:solidFill>
            </a:rPr>
            <a:t>Electric Charge</a:t>
          </a:r>
        </a:p>
      </dgm:t>
    </dgm:pt>
    <dgm:pt modelId="{21666F19-893F-447D-BBF9-7D2C670F3ACC}" type="parTrans" cxnId="{646E569D-E47B-4A3E-9A59-3A9F9104DA70}">
      <dgm:prSet/>
      <dgm:spPr/>
      <dgm:t>
        <a:bodyPr/>
        <a:lstStyle/>
        <a:p>
          <a:endParaRPr lang="en-US"/>
        </a:p>
      </dgm:t>
    </dgm:pt>
    <dgm:pt modelId="{FB9F4A80-0AEC-4805-B672-3C304FCE2EAE}" type="sibTrans" cxnId="{646E569D-E47B-4A3E-9A59-3A9F9104DA70}">
      <dgm:prSet/>
      <dgm:spPr/>
      <dgm:t>
        <a:bodyPr/>
        <a:lstStyle/>
        <a:p>
          <a:endParaRPr lang="en-US"/>
        </a:p>
      </dgm:t>
    </dgm:pt>
    <dgm:pt modelId="{6ECE8475-EA68-4AF8-94F4-D5D458C6FA78}">
      <dgm:prSet/>
      <dgm:spPr/>
      <dgm:t>
        <a:bodyPr/>
        <a:lstStyle/>
        <a:p>
          <a:r>
            <a:rPr lang="en-US" dirty="0"/>
            <a:t>Coulomb's Law and Electric Fields</a:t>
          </a:r>
        </a:p>
      </dgm:t>
    </dgm:pt>
    <dgm:pt modelId="{1E72B1C2-3C56-42E7-9F5A-A742EA3266A5}" type="parTrans" cxnId="{270676B5-FD37-46AD-B9F0-BEA195840399}">
      <dgm:prSet/>
      <dgm:spPr/>
      <dgm:t>
        <a:bodyPr/>
        <a:lstStyle/>
        <a:p>
          <a:endParaRPr lang="en-US"/>
        </a:p>
      </dgm:t>
    </dgm:pt>
    <dgm:pt modelId="{87E50B51-6F7E-43E4-A429-3DF7F6E2A2D6}" type="sibTrans" cxnId="{270676B5-FD37-46AD-B9F0-BEA195840399}">
      <dgm:prSet/>
      <dgm:spPr/>
      <dgm:t>
        <a:bodyPr/>
        <a:lstStyle/>
        <a:p>
          <a:endParaRPr lang="en-US"/>
        </a:p>
      </dgm:t>
    </dgm:pt>
    <dgm:pt modelId="{D188831B-A5EC-49A7-955A-2C5D5BBF9607}">
      <dgm:prSet/>
      <dgm:spPr/>
      <dgm:t>
        <a:bodyPr/>
        <a:lstStyle/>
        <a:p>
          <a:r>
            <a:rPr lang="en-US">
              <a:solidFill>
                <a:schemeClr val="bg2">
                  <a:lumMod val="90000"/>
                </a:schemeClr>
              </a:solidFill>
            </a:rPr>
            <a:t>Electric Circuits and</a:t>
          </a:r>
          <a:br>
            <a:rPr lang="en-US">
              <a:solidFill>
                <a:schemeClr val="bg2">
                  <a:lumMod val="90000"/>
                </a:schemeClr>
              </a:solidFill>
            </a:rPr>
          </a:br>
          <a:r>
            <a:rPr lang="en-US">
              <a:solidFill>
                <a:schemeClr val="bg2">
                  <a:lumMod val="90000"/>
                </a:schemeClr>
              </a:solidFill>
            </a:rPr>
            <a:t>Ohm’s Law</a:t>
          </a:r>
        </a:p>
      </dgm:t>
    </dgm:pt>
    <dgm:pt modelId="{BA12F1A4-E620-4CCF-BA88-7A4D498A5528}" type="parTrans" cxnId="{B812400E-3A06-4D6B-AAE5-B14F5862D6D2}">
      <dgm:prSet/>
      <dgm:spPr/>
      <dgm:t>
        <a:bodyPr/>
        <a:lstStyle/>
        <a:p>
          <a:endParaRPr lang="en-US"/>
        </a:p>
      </dgm:t>
    </dgm:pt>
    <dgm:pt modelId="{EC060F4F-3FBF-4C67-8D52-CFAAA4C72C57}" type="sibTrans" cxnId="{B812400E-3A06-4D6B-AAE5-B14F5862D6D2}">
      <dgm:prSet/>
      <dgm:spPr/>
      <dgm:t>
        <a:bodyPr/>
        <a:lstStyle/>
        <a:p>
          <a:endParaRPr lang="en-US"/>
        </a:p>
      </dgm:t>
    </dgm:pt>
    <dgm:pt modelId="{1279A318-65B5-4E43-A529-300FDB13F228}" type="pres">
      <dgm:prSet presAssocID="{3578E0F5-211A-4C7A-8457-BB1F9B6F983E}" presName="vert0" presStyleCnt="0">
        <dgm:presLayoutVars>
          <dgm:dir/>
          <dgm:animOne val="branch"/>
          <dgm:animLvl val="lvl"/>
        </dgm:presLayoutVars>
      </dgm:prSet>
      <dgm:spPr/>
    </dgm:pt>
    <dgm:pt modelId="{15B8A28B-CBDF-FE4E-80DA-C352AA5741F0}" type="pres">
      <dgm:prSet presAssocID="{FD5ECC46-CBC8-426A-88AF-94F9C3B4115A}" presName="thickLine" presStyleLbl="alignNode1" presStyleIdx="0" presStyleCnt="3"/>
      <dgm:spPr/>
    </dgm:pt>
    <dgm:pt modelId="{1B112A79-CABC-A84D-915E-34962F227E8D}" type="pres">
      <dgm:prSet presAssocID="{FD5ECC46-CBC8-426A-88AF-94F9C3B4115A}" presName="horz1" presStyleCnt="0"/>
      <dgm:spPr/>
    </dgm:pt>
    <dgm:pt modelId="{BC0C43F3-0A33-1B4D-ACA8-1C42E99D1C8F}" type="pres">
      <dgm:prSet presAssocID="{FD5ECC46-CBC8-426A-88AF-94F9C3B4115A}" presName="tx1" presStyleLbl="revTx" presStyleIdx="0" presStyleCnt="3"/>
      <dgm:spPr/>
    </dgm:pt>
    <dgm:pt modelId="{5ABAFA11-0378-E344-A883-A03AB5BBDEB9}" type="pres">
      <dgm:prSet presAssocID="{FD5ECC46-CBC8-426A-88AF-94F9C3B4115A}" presName="vert1" presStyleCnt="0"/>
      <dgm:spPr/>
    </dgm:pt>
    <dgm:pt modelId="{B5245847-8BAF-5D40-A6DA-7BF36DB51E9B}" type="pres">
      <dgm:prSet presAssocID="{6ECE8475-EA68-4AF8-94F4-D5D458C6FA78}" presName="thickLine" presStyleLbl="alignNode1" presStyleIdx="1" presStyleCnt="3"/>
      <dgm:spPr/>
    </dgm:pt>
    <dgm:pt modelId="{DDB16321-FA99-0B45-9726-3302537CF60B}" type="pres">
      <dgm:prSet presAssocID="{6ECE8475-EA68-4AF8-94F4-D5D458C6FA78}" presName="horz1" presStyleCnt="0"/>
      <dgm:spPr/>
    </dgm:pt>
    <dgm:pt modelId="{369CA177-33FE-1240-846C-C1995CCF71E6}" type="pres">
      <dgm:prSet presAssocID="{6ECE8475-EA68-4AF8-94F4-D5D458C6FA78}" presName="tx1" presStyleLbl="revTx" presStyleIdx="1" presStyleCnt="3"/>
      <dgm:spPr/>
    </dgm:pt>
    <dgm:pt modelId="{68A5FC3E-7D2E-D642-92F7-85B31C342915}" type="pres">
      <dgm:prSet presAssocID="{6ECE8475-EA68-4AF8-94F4-D5D458C6FA78}" presName="vert1" presStyleCnt="0"/>
      <dgm:spPr/>
    </dgm:pt>
    <dgm:pt modelId="{C531BB17-BEBB-9F4D-9461-98370490A124}" type="pres">
      <dgm:prSet presAssocID="{D188831B-A5EC-49A7-955A-2C5D5BBF9607}" presName="thickLine" presStyleLbl="alignNode1" presStyleIdx="2" presStyleCnt="3"/>
      <dgm:spPr/>
    </dgm:pt>
    <dgm:pt modelId="{68E2FFEE-1D45-1043-A9A8-6582EC21449F}" type="pres">
      <dgm:prSet presAssocID="{D188831B-A5EC-49A7-955A-2C5D5BBF9607}" presName="horz1" presStyleCnt="0"/>
      <dgm:spPr/>
    </dgm:pt>
    <dgm:pt modelId="{C4001B2E-A2B6-B44D-A1F6-F8D12C423E4B}" type="pres">
      <dgm:prSet presAssocID="{D188831B-A5EC-49A7-955A-2C5D5BBF9607}" presName="tx1" presStyleLbl="revTx" presStyleIdx="2" presStyleCnt="3"/>
      <dgm:spPr/>
    </dgm:pt>
    <dgm:pt modelId="{401EE0F6-EE9A-C04B-8D72-C64648BA3905}" type="pres">
      <dgm:prSet presAssocID="{D188831B-A5EC-49A7-955A-2C5D5BBF9607}" presName="vert1" presStyleCnt="0"/>
      <dgm:spPr/>
    </dgm:pt>
  </dgm:ptLst>
  <dgm:cxnLst>
    <dgm:cxn modelId="{B812400E-3A06-4D6B-AAE5-B14F5862D6D2}" srcId="{3578E0F5-211A-4C7A-8457-BB1F9B6F983E}" destId="{D188831B-A5EC-49A7-955A-2C5D5BBF9607}" srcOrd="2" destOrd="0" parTransId="{BA12F1A4-E620-4CCF-BA88-7A4D498A5528}" sibTransId="{EC060F4F-3FBF-4C67-8D52-CFAAA4C72C57}"/>
    <dgm:cxn modelId="{06D22C12-146A-4A40-BE2F-1C31BA9CAD67}" type="presOf" srcId="{D188831B-A5EC-49A7-955A-2C5D5BBF9607}" destId="{C4001B2E-A2B6-B44D-A1F6-F8D12C423E4B}" srcOrd="0" destOrd="0" presId="urn:microsoft.com/office/officeart/2008/layout/LinedList"/>
    <dgm:cxn modelId="{0E1B7264-9B2C-7A4C-8AD5-898D4B129415}" type="presOf" srcId="{3578E0F5-211A-4C7A-8457-BB1F9B6F983E}" destId="{1279A318-65B5-4E43-A529-300FDB13F228}" srcOrd="0" destOrd="0" presId="urn:microsoft.com/office/officeart/2008/layout/LinedList"/>
    <dgm:cxn modelId="{646E569D-E47B-4A3E-9A59-3A9F9104DA70}" srcId="{3578E0F5-211A-4C7A-8457-BB1F9B6F983E}" destId="{FD5ECC46-CBC8-426A-88AF-94F9C3B4115A}" srcOrd="0" destOrd="0" parTransId="{21666F19-893F-447D-BBF9-7D2C670F3ACC}" sibTransId="{FB9F4A80-0AEC-4805-B672-3C304FCE2EAE}"/>
    <dgm:cxn modelId="{E2917FAC-994F-C440-8459-8E89F0848203}" type="presOf" srcId="{6ECE8475-EA68-4AF8-94F4-D5D458C6FA78}" destId="{369CA177-33FE-1240-846C-C1995CCF71E6}" srcOrd="0" destOrd="0" presId="urn:microsoft.com/office/officeart/2008/layout/LinedList"/>
    <dgm:cxn modelId="{270676B5-FD37-46AD-B9F0-BEA195840399}" srcId="{3578E0F5-211A-4C7A-8457-BB1F9B6F983E}" destId="{6ECE8475-EA68-4AF8-94F4-D5D458C6FA78}" srcOrd="1" destOrd="0" parTransId="{1E72B1C2-3C56-42E7-9F5A-A742EA3266A5}" sibTransId="{87E50B51-6F7E-43E4-A429-3DF7F6E2A2D6}"/>
    <dgm:cxn modelId="{56BCA7D9-A5CB-6C44-9EDA-C0B229A12372}" type="presOf" srcId="{FD5ECC46-CBC8-426A-88AF-94F9C3B4115A}" destId="{BC0C43F3-0A33-1B4D-ACA8-1C42E99D1C8F}" srcOrd="0" destOrd="0" presId="urn:microsoft.com/office/officeart/2008/layout/LinedList"/>
    <dgm:cxn modelId="{FB5DDE16-930C-8D48-8BCB-DEBD1302AEBE}" type="presParOf" srcId="{1279A318-65B5-4E43-A529-300FDB13F228}" destId="{15B8A28B-CBDF-FE4E-80DA-C352AA5741F0}" srcOrd="0" destOrd="0" presId="urn:microsoft.com/office/officeart/2008/layout/LinedList"/>
    <dgm:cxn modelId="{E62D0D77-FB8D-654E-802B-6951CE3EBF00}" type="presParOf" srcId="{1279A318-65B5-4E43-A529-300FDB13F228}" destId="{1B112A79-CABC-A84D-915E-34962F227E8D}" srcOrd="1" destOrd="0" presId="urn:microsoft.com/office/officeart/2008/layout/LinedList"/>
    <dgm:cxn modelId="{D6AD17AA-1464-5B48-87BC-A95D3C9B942E}" type="presParOf" srcId="{1B112A79-CABC-A84D-915E-34962F227E8D}" destId="{BC0C43F3-0A33-1B4D-ACA8-1C42E99D1C8F}" srcOrd="0" destOrd="0" presId="urn:microsoft.com/office/officeart/2008/layout/LinedList"/>
    <dgm:cxn modelId="{E1A2687F-DDBC-C748-A1D4-03027323B084}" type="presParOf" srcId="{1B112A79-CABC-A84D-915E-34962F227E8D}" destId="{5ABAFA11-0378-E344-A883-A03AB5BBDEB9}" srcOrd="1" destOrd="0" presId="urn:microsoft.com/office/officeart/2008/layout/LinedList"/>
    <dgm:cxn modelId="{C3FF8C37-C21D-9A4D-875B-B2114E455E0D}" type="presParOf" srcId="{1279A318-65B5-4E43-A529-300FDB13F228}" destId="{B5245847-8BAF-5D40-A6DA-7BF36DB51E9B}" srcOrd="2" destOrd="0" presId="urn:microsoft.com/office/officeart/2008/layout/LinedList"/>
    <dgm:cxn modelId="{0AF5A5F5-7DAD-D548-8D9B-8D51275510AB}" type="presParOf" srcId="{1279A318-65B5-4E43-A529-300FDB13F228}" destId="{DDB16321-FA99-0B45-9726-3302537CF60B}" srcOrd="3" destOrd="0" presId="urn:microsoft.com/office/officeart/2008/layout/LinedList"/>
    <dgm:cxn modelId="{25AF4597-3A1B-D94D-85D0-C36B99111ABC}" type="presParOf" srcId="{DDB16321-FA99-0B45-9726-3302537CF60B}" destId="{369CA177-33FE-1240-846C-C1995CCF71E6}" srcOrd="0" destOrd="0" presId="urn:microsoft.com/office/officeart/2008/layout/LinedList"/>
    <dgm:cxn modelId="{180A7558-4A17-6647-9EE2-B4A15C7F09D4}" type="presParOf" srcId="{DDB16321-FA99-0B45-9726-3302537CF60B}" destId="{68A5FC3E-7D2E-D642-92F7-85B31C342915}" srcOrd="1" destOrd="0" presId="urn:microsoft.com/office/officeart/2008/layout/LinedList"/>
    <dgm:cxn modelId="{CC1FCD12-D548-7745-9B4A-D68552F610A0}" type="presParOf" srcId="{1279A318-65B5-4E43-A529-300FDB13F228}" destId="{C531BB17-BEBB-9F4D-9461-98370490A124}" srcOrd="4" destOrd="0" presId="urn:microsoft.com/office/officeart/2008/layout/LinedList"/>
    <dgm:cxn modelId="{98CCEDCE-F3E7-1D42-A927-19AAA94904A9}" type="presParOf" srcId="{1279A318-65B5-4E43-A529-300FDB13F228}" destId="{68E2FFEE-1D45-1043-A9A8-6582EC21449F}" srcOrd="5" destOrd="0" presId="urn:microsoft.com/office/officeart/2008/layout/LinedList"/>
    <dgm:cxn modelId="{55201C68-3160-DE47-92B5-6924F422CF93}" type="presParOf" srcId="{68E2FFEE-1D45-1043-A9A8-6582EC21449F}" destId="{C4001B2E-A2B6-B44D-A1F6-F8D12C423E4B}" srcOrd="0" destOrd="0" presId="urn:microsoft.com/office/officeart/2008/layout/LinedList"/>
    <dgm:cxn modelId="{E53D11D4-C79E-1E44-ACE4-25A5B78A70E8}" type="presParOf" srcId="{68E2FFEE-1D45-1043-A9A8-6582EC21449F}" destId="{401EE0F6-EE9A-C04B-8D72-C64648BA390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78E0F5-211A-4C7A-8457-BB1F9B6F983E}"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FD5ECC46-CBC8-426A-88AF-94F9C3B4115A}">
      <dgm:prSet/>
      <dgm:spPr/>
      <dgm:t>
        <a:bodyPr/>
        <a:lstStyle/>
        <a:p>
          <a:r>
            <a:rPr lang="en-US">
              <a:solidFill>
                <a:schemeClr val="bg2">
                  <a:lumMod val="90000"/>
                </a:schemeClr>
              </a:solidFill>
            </a:rPr>
            <a:t>Static Electricity and</a:t>
          </a:r>
          <a:br>
            <a:rPr lang="en-US">
              <a:solidFill>
                <a:schemeClr val="bg2">
                  <a:lumMod val="90000"/>
                </a:schemeClr>
              </a:solidFill>
            </a:rPr>
          </a:br>
          <a:r>
            <a:rPr lang="en-US">
              <a:solidFill>
                <a:schemeClr val="bg2">
                  <a:lumMod val="90000"/>
                </a:schemeClr>
              </a:solidFill>
            </a:rPr>
            <a:t>Electric Charge</a:t>
          </a:r>
        </a:p>
      </dgm:t>
    </dgm:pt>
    <dgm:pt modelId="{21666F19-893F-447D-BBF9-7D2C670F3ACC}" type="parTrans" cxnId="{646E569D-E47B-4A3E-9A59-3A9F9104DA70}">
      <dgm:prSet/>
      <dgm:spPr/>
      <dgm:t>
        <a:bodyPr/>
        <a:lstStyle/>
        <a:p>
          <a:endParaRPr lang="en-US"/>
        </a:p>
      </dgm:t>
    </dgm:pt>
    <dgm:pt modelId="{FB9F4A80-0AEC-4805-B672-3C304FCE2EAE}" type="sibTrans" cxnId="{646E569D-E47B-4A3E-9A59-3A9F9104DA70}">
      <dgm:prSet/>
      <dgm:spPr/>
      <dgm:t>
        <a:bodyPr/>
        <a:lstStyle/>
        <a:p>
          <a:endParaRPr lang="en-US"/>
        </a:p>
      </dgm:t>
    </dgm:pt>
    <dgm:pt modelId="{6ECE8475-EA68-4AF8-94F4-D5D458C6FA78}">
      <dgm:prSet/>
      <dgm:spPr/>
      <dgm:t>
        <a:bodyPr/>
        <a:lstStyle/>
        <a:p>
          <a:r>
            <a:rPr lang="en-US" dirty="0">
              <a:solidFill>
                <a:schemeClr val="bg2">
                  <a:lumMod val="90000"/>
                </a:schemeClr>
              </a:solidFill>
            </a:rPr>
            <a:t>Coulomb's Law and Electric Fields</a:t>
          </a:r>
        </a:p>
      </dgm:t>
    </dgm:pt>
    <dgm:pt modelId="{1E72B1C2-3C56-42E7-9F5A-A742EA3266A5}" type="parTrans" cxnId="{270676B5-FD37-46AD-B9F0-BEA195840399}">
      <dgm:prSet/>
      <dgm:spPr/>
      <dgm:t>
        <a:bodyPr/>
        <a:lstStyle/>
        <a:p>
          <a:endParaRPr lang="en-US"/>
        </a:p>
      </dgm:t>
    </dgm:pt>
    <dgm:pt modelId="{87E50B51-6F7E-43E4-A429-3DF7F6E2A2D6}" type="sibTrans" cxnId="{270676B5-FD37-46AD-B9F0-BEA195840399}">
      <dgm:prSet/>
      <dgm:spPr/>
      <dgm:t>
        <a:bodyPr/>
        <a:lstStyle/>
        <a:p>
          <a:endParaRPr lang="en-US"/>
        </a:p>
      </dgm:t>
    </dgm:pt>
    <dgm:pt modelId="{D188831B-A5EC-49A7-955A-2C5D5BBF9607}">
      <dgm:prSet/>
      <dgm:spPr/>
      <dgm:t>
        <a:bodyPr/>
        <a:lstStyle/>
        <a:p>
          <a:r>
            <a:rPr lang="en-US"/>
            <a:t>Electric Circuits and</a:t>
          </a:r>
          <a:br>
            <a:rPr lang="en-US"/>
          </a:br>
          <a:r>
            <a:rPr lang="en-US"/>
            <a:t>Ohm’s Law</a:t>
          </a:r>
        </a:p>
      </dgm:t>
    </dgm:pt>
    <dgm:pt modelId="{BA12F1A4-E620-4CCF-BA88-7A4D498A5528}" type="parTrans" cxnId="{B812400E-3A06-4D6B-AAE5-B14F5862D6D2}">
      <dgm:prSet/>
      <dgm:spPr/>
      <dgm:t>
        <a:bodyPr/>
        <a:lstStyle/>
        <a:p>
          <a:endParaRPr lang="en-US"/>
        </a:p>
      </dgm:t>
    </dgm:pt>
    <dgm:pt modelId="{EC060F4F-3FBF-4C67-8D52-CFAAA4C72C57}" type="sibTrans" cxnId="{B812400E-3A06-4D6B-AAE5-B14F5862D6D2}">
      <dgm:prSet/>
      <dgm:spPr/>
      <dgm:t>
        <a:bodyPr/>
        <a:lstStyle/>
        <a:p>
          <a:endParaRPr lang="en-US"/>
        </a:p>
      </dgm:t>
    </dgm:pt>
    <dgm:pt modelId="{1279A318-65B5-4E43-A529-300FDB13F228}" type="pres">
      <dgm:prSet presAssocID="{3578E0F5-211A-4C7A-8457-BB1F9B6F983E}" presName="vert0" presStyleCnt="0">
        <dgm:presLayoutVars>
          <dgm:dir/>
          <dgm:animOne val="branch"/>
          <dgm:animLvl val="lvl"/>
        </dgm:presLayoutVars>
      </dgm:prSet>
      <dgm:spPr/>
    </dgm:pt>
    <dgm:pt modelId="{15B8A28B-CBDF-FE4E-80DA-C352AA5741F0}" type="pres">
      <dgm:prSet presAssocID="{FD5ECC46-CBC8-426A-88AF-94F9C3B4115A}" presName="thickLine" presStyleLbl="alignNode1" presStyleIdx="0" presStyleCnt="3"/>
      <dgm:spPr/>
    </dgm:pt>
    <dgm:pt modelId="{1B112A79-CABC-A84D-915E-34962F227E8D}" type="pres">
      <dgm:prSet presAssocID="{FD5ECC46-CBC8-426A-88AF-94F9C3B4115A}" presName="horz1" presStyleCnt="0"/>
      <dgm:spPr/>
    </dgm:pt>
    <dgm:pt modelId="{BC0C43F3-0A33-1B4D-ACA8-1C42E99D1C8F}" type="pres">
      <dgm:prSet presAssocID="{FD5ECC46-CBC8-426A-88AF-94F9C3B4115A}" presName="tx1" presStyleLbl="revTx" presStyleIdx="0" presStyleCnt="3"/>
      <dgm:spPr/>
    </dgm:pt>
    <dgm:pt modelId="{5ABAFA11-0378-E344-A883-A03AB5BBDEB9}" type="pres">
      <dgm:prSet presAssocID="{FD5ECC46-CBC8-426A-88AF-94F9C3B4115A}" presName="vert1" presStyleCnt="0"/>
      <dgm:spPr/>
    </dgm:pt>
    <dgm:pt modelId="{B5245847-8BAF-5D40-A6DA-7BF36DB51E9B}" type="pres">
      <dgm:prSet presAssocID="{6ECE8475-EA68-4AF8-94F4-D5D458C6FA78}" presName="thickLine" presStyleLbl="alignNode1" presStyleIdx="1" presStyleCnt="3"/>
      <dgm:spPr/>
    </dgm:pt>
    <dgm:pt modelId="{DDB16321-FA99-0B45-9726-3302537CF60B}" type="pres">
      <dgm:prSet presAssocID="{6ECE8475-EA68-4AF8-94F4-D5D458C6FA78}" presName="horz1" presStyleCnt="0"/>
      <dgm:spPr/>
    </dgm:pt>
    <dgm:pt modelId="{369CA177-33FE-1240-846C-C1995CCF71E6}" type="pres">
      <dgm:prSet presAssocID="{6ECE8475-EA68-4AF8-94F4-D5D458C6FA78}" presName="tx1" presStyleLbl="revTx" presStyleIdx="1" presStyleCnt="3"/>
      <dgm:spPr/>
    </dgm:pt>
    <dgm:pt modelId="{68A5FC3E-7D2E-D642-92F7-85B31C342915}" type="pres">
      <dgm:prSet presAssocID="{6ECE8475-EA68-4AF8-94F4-D5D458C6FA78}" presName="vert1" presStyleCnt="0"/>
      <dgm:spPr/>
    </dgm:pt>
    <dgm:pt modelId="{C531BB17-BEBB-9F4D-9461-98370490A124}" type="pres">
      <dgm:prSet presAssocID="{D188831B-A5EC-49A7-955A-2C5D5BBF9607}" presName="thickLine" presStyleLbl="alignNode1" presStyleIdx="2" presStyleCnt="3"/>
      <dgm:spPr/>
    </dgm:pt>
    <dgm:pt modelId="{68E2FFEE-1D45-1043-A9A8-6582EC21449F}" type="pres">
      <dgm:prSet presAssocID="{D188831B-A5EC-49A7-955A-2C5D5BBF9607}" presName="horz1" presStyleCnt="0"/>
      <dgm:spPr/>
    </dgm:pt>
    <dgm:pt modelId="{C4001B2E-A2B6-B44D-A1F6-F8D12C423E4B}" type="pres">
      <dgm:prSet presAssocID="{D188831B-A5EC-49A7-955A-2C5D5BBF9607}" presName="tx1" presStyleLbl="revTx" presStyleIdx="2" presStyleCnt="3"/>
      <dgm:spPr/>
    </dgm:pt>
    <dgm:pt modelId="{401EE0F6-EE9A-C04B-8D72-C64648BA3905}" type="pres">
      <dgm:prSet presAssocID="{D188831B-A5EC-49A7-955A-2C5D5BBF9607}" presName="vert1" presStyleCnt="0"/>
      <dgm:spPr/>
    </dgm:pt>
  </dgm:ptLst>
  <dgm:cxnLst>
    <dgm:cxn modelId="{B812400E-3A06-4D6B-AAE5-B14F5862D6D2}" srcId="{3578E0F5-211A-4C7A-8457-BB1F9B6F983E}" destId="{D188831B-A5EC-49A7-955A-2C5D5BBF9607}" srcOrd="2" destOrd="0" parTransId="{BA12F1A4-E620-4CCF-BA88-7A4D498A5528}" sibTransId="{EC060F4F-3FBF-4C67-8D52-CFAAA4C72C57}"/>
    <dgm:cxn modelId="{06D22C12-146A-4A40-BE2F-1C31BA9CAD67}" type="presOf" srcId="{D188831B-A5EC-49A7-955A-2C5D5BBF9607}" destId="{C4001B2E-A2B6-B44D-A1F6-F8D12C423E4B}" srcOrd="0" destOrd="0" presId="urn:microsoft.com/office/officeart/2008/layout/LinedList"/>
    <dgm:cxn modelId="{0E1B7264-9B2C-7A4C-8AD5-898D4B129415}" type="presOf" srcId="{3578E0F5-211A-4C7A-8457-BB1F9B6F983E}" destId="{1279A318-65B5-4E43-A529-300FDB13F228}" srcOrd="0" destOrd="0" presId="urn:microsoft.com/office/officeart/2008/layout/LinedList"/>
    <dgm:cxn modelId="{646E569D-E47B-4A3E-9A59-3A9F9104DA70}" srcId="{3578E0F5-211A-4C7A-8457-BB1F9B6F983E}" destId="{FD5ECC46-CBC8-426A-88AF-94F9C3B4115A}" srcOrd="0" destOrd="0" parTransId="{21666F19-893F-447D-BBF9-7D2C670F3ACC}" sibTransId="{FB9F4A80-0AEC-4805-B672-3C304FCE2EAE}"/>
    <dgm:cxn modelId="{E2917FAC-994F-C440-8459-8E89F0848203}" type="presOf" srcId="{6ECE8475-EA68-4AF8-94F4-D5D458C6FA78}" destId="{369CA177-33FE-1240-846C-C1995CCF71E6}" srcOrd="0" destOrd="0" presId="urn:microsoft.com/office/officeart/2008/layout/LinedList"/>
    <dgm:cxn modelId="{270676B5-FD37-46AD-B9F0-BEA195840399}" srcId="{3578E0F5-211A-4C7A-8457-BB1F9B6F983E}" destId="{6ECE8475-EA68-4AF8-94F4-D5D458C6FA78}" srcOrd="1" destOrd="0" parTransId="{1E72B1C2-3C56-42E7-9F5A-A742EA3266A5}" sibTransId="{87E50B51-6F7E-43E4-A429-3DF7F6E2A2D6}"/>
    <dgm:cxn modelId="{56BCA7D9-A5CB-6C44-9EDA-C0B229A12372}" type="presOf" srcId="{FD5ECC46-CBC8-426A-88AF-94F9C3B4115A}" destId="{BC0C43F3-0A33-1B4D-ACA8-1C42E99D1C8F}" srcOrd="0" destOrd="0" presId="urn:microsoft.com/office/officeart/2008/layout/LinedList"/>
    <dgm:cxn modelId="{FB5DDE16-930C-8D48-8BCB-DEBD1302AEBE}" type="presParOf" srcId="{1279A318-65B5-4E43-A529-300FDB13F228}" destId="{15B8A28B-CBDF-FE4E-80DA-C352AA5741F0}" srcOrd="0" destOrd="0" presId="urn:microsoft.com/office/officeart/2008/layout/LinedList"/>
    <dgm:cxn modelId="{E62D0D77-FB8D-654E-802B-6951CE3EBF00}" type="presParOf" srcId="{1279A318-65B5-4E43-A529-300FDB13F228}" destId="{1B112A79-CABC-A84D-915E-34962F227E8D}" srcOrd="1" destOrd="0" presId="urn:microsoft.com/office/officeart/2008/layout/LinedList"/>
    <dgm:cxn modelId="{D6AD17AA-1464-5B48-87BC-A95D3C9B942E}" type="presParOf" srcId="{1B112A79-CABC-A84D-915E-34962F227E8D}" destId="{BC0C43F3-0A33-1B4D-ACA8-1C42E99D1C8F}" srcOrd="0" destOrd="0" presId="urn:microsoft.com/office/officeart/2008/layout/LinedList"/>
    <dgm:cxn modelId="{E1A2687F-DDBC-C748-A1D4-03027323B084}" type="presParOf" srcId="{1B112A79-CABC-A84D-915E-34962F227E8D}" destId="{5ABAFA11-0378-E344-A883-A03AB5BBDEB9}" srcOrd="1" destOrd="0" presId="urn:microsoft.com/office/officeart/2008/layout/LinedList"/>
    <dgm:cxn modelId="{C3FF8C37-C21D-9A4D-875B-B2114E455E0D}" type="presParOf" srcId="{1279A318-65B5-4E43-A529-300FDB13F228}" destId="{B5245847-8BAF-5D40-A6DA-7BF36DB51E9B}" srcOrd="2" destOrd="0" presId="urn:microsoft.com/office/officeart/2008/layout/LinedList"/>
    <dgm:cxn modelId="{0AF5A5F5-7DAD-D548-8D9B-8D51275510AB}" type="presParOf" srcId="{1279A318-65B5-4E43-A529-300FDB13F228}" destId="{DDB16321-FA99-0B45-9726-3302537CF60B}" srcOrd="3" destOrd="0" presId="urn:microsoft.com/office/officeart/2008/layout/LinedList"/>
    <dgm:cxn modelId="{25AF4597-3A1B-D94D-85D0-C36B99111ABC}" type="presParOf" srcId="{DDB16321-FA99-0B45-9726-3302537CF60B}" destId="{369CA177-33FE-1240-846C-C1995CCF71E6}" srcOrd="0" destOrd="0" presId="urn:microsoft.com/office/officeart/2008/layout/LinedList"/>
    <dgm:cxn modelId="{180A7558-4A17-6647-9EE2-B4A15C7F09D4}" type="presParOf" srcId="{DDB16321-FA99-0B45-9726-3302537CF60B}" destId="{68A5FC3E-7D2E-D642-92F7-85B31C342915}" srcOrd="1" destOrd="0" presId="urn:microsoft.com/office/officeart/2008/layout/LinedList"/>
    <dgm:cxn modelId="{CC1FCD12-D548-7745-9B4A-D68552F610A0}" type="presParOf" srcId="{1279A318-65B5-4E43-A529-300FDB13F228}" destId="{C531BB17-BEBB-9F4D-9461-98370490A124}" srcOrd="4" destOrd="0" presId="urn:microsoft.com/office/officeart/2008/layout/LinedList"/>
    <dgm:cxn modelId="{98CCEDCE-F3E7-1D42-A927-19AAA94904A9}" type="presParOf" srcId="{1279A318-65B5-4E43-A529-300FDB13F228}" destId="{68E2FFEE-1D45-1043-A9A8-6582EC21449F}" srcOrd="5" destOrd="0" presId="urn:microsoft.com/office/officeart/2008/layout/LinedList"/>
    <dgm:cxn modelId="{55201C68-3160-DE47-92B5-6924F422CF93}" type="presParOf" srcId="{68E2FFEE-1D45-1043-A9A8-6582EC21449F}" destId="{C4001B2E-A2B6-B44D-A1F6-F8D12C423E4B}" srcOrd="0" destOrd="0" presId="urn:microsoft.com/office/officeart/2008/layout/LinedList"/>
    <dgm:cxn modelId="{E53D11D4-C79E-1E44-ACE4-25A5B78A70E8}" type="presParOf" srcId="{68E2FFEE-1D45-1043-A9A8-6582EC21449F}" destId="{401EE0F6-EE9A-C04B-8D72-C64648BA390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B8A28B-CBDF-FE4E-80DA-C352AA5741F0}">
      <dsp:nvSpPr>
        <dsp:cNvPr id="0" name=""/>
        <dsp:cNvSpPr/>
      </dsp:nvSpPr>
      <dsp:spPr>
        <a:xfrm>
          <a:off x="0" y="2703"/>
          <a:ext cx="6900512"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0C43F3-0A33-1B4D-ACA8-1C42E99D1C8F}">
      <dsp:nvSpPr>
        <dsp:cNvPr id="0" name=""/>
        <dsp:cNvSpPr/>
      </dsp:nvSpPr>
      <dsp:spPr>
        <a:xfrm>
          <a:off x="0" y="2703"/>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t>Static Electricity and</a:t>
          </a:r>
          <a:br>
            <a:rPr lang="en-US" sz="5100" kern="1200"/>
          </a:br>
          <a:r>
            <a:rPr lang="en-US" sz="5100" kern="1200"/>
            <a:t>Electric Charge</a:t>
          </a:r>
        </a:p>
      </dsp:txBody>
      <dsp:txXfrm>
        <a:off x="0" y="2703"/>
        <a:ext cx="6900512" cy="1843578"/>
      </dsp:txXfrm>
    </dsp:sp>
    <dsp:sp modelId="{B5245847-8BAF-5D40-A6DA-7BF36DB51E9B}">
      <dsp:nvSpPr>
        <dsp:cNvPr id="0" name=""/>
        <dsp:cNvSpPr/>
      </dsp:nvSpPr>
      <dsp:spPr>
        <a:xfrm>
          <a:off x="0" y="1846281"/>
          <a:ext cx="6900512"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CA177-33FE-1240-846C-C1995CCF71E6}">
      <dsp:nvSpPr>
        <dsp:cNvPr id="0" name=""/>
        <dsp:cNvSpPr/>
      </dsp:nvSpPr>
      <dsp:spPr>
        <a:xfrm>
          <a:off x="0" y="1846281"/>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t>Coulomb's Law and Electric Fields</a:t>
          </a:r>
        </a:p>
      </dsp:txBody>
      <dsp:txXfrm>
        <a:off x="0" y="1846281"/>
        <a:ext cx="6900512" cy="1843578"/>
      </dsp:txXfrm>
    </dsp:sp>
    <dsp:sp modelId="{C531BB17-BEBB-9F4D-9461-98370490A124}">
      <dsp:nvSpPr>
        <dsp:cNvPr id="0" name=""/>
        <dsp:cNvSpPr/>
      </dsp:nvSpPr>
      <dsp:spPr>
        <a:xfrm>
          <a:off x="0" y="3689859"/>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001B2E-A2B6-B44D-A1F6-F8D12C423E4B}">
      <dsp:nvSpPr>
        <dsp:cNvPr id="0" name=""/>
        <dsp:cNvSpPr/>
      </dsp:nvSpPr>
      <dsp:spPr>
        <a:xfrm>
          <a:off x="0" y="3689859"/>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t>Electric Circuits and</a:t>
          </a:r>
          <a:br>
            <a:rPr lang="en-US" sz="5100" kern="1200" dirty="0"/>
          </a:br>
          <a:r>
            <a:rPr lang="en-US" sz="5100" kern="1200" dirty="0"/>
            <a:t>Ohm’s Law</a:t>
          </a:r>
        </a:p>
      </dsp:txBody>
      <dsp:txXfrm>
        <a:off x="0" y="3689859"/>
        <a:ext cx="6900512" cy="18435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B8A28B-CBDF-FE4E-80DA-C352AA5741F0}">
      <dsp:nvSpPr>
        <dsp:cNvPr id="0" name=""/>
        <dsp:cNvSpPr/>
      </dsp:nvSpPr>
      <dsp:spPr>
        <a:xfrm>
          <a:off x="0" y="2703"/>
          <a:ext cx="6900512"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0C43F3-0A33-1B4D-ACA8-1C42E99D1C8F}">
      <dsp:nvSpPr>
        <dsp:cNvPr id="0" name=""/>
        <dsp:cNvSpPr/>
      </dsp:nvSpPr>
      <dsp:spPr>
        <a:xfrm>
          <a:off x="0" y="2703"/>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t>Static Electricity and</a:t>
          </a:r>
          <a:br>
            <a:rPr lang="en-US" sz="5100" kern="1200"/>
          </a:br>
          <a:r>
            <a:rPr lang="en-US" sz="5100" kern="1200"/>
            <a:t>Electric Charge</a:t>
          </a:r>
        </a:p>
      </dsp:txBody>
      <dsp:txXfrm>
        <a:off x="0" y="2703"/>
        <a:ext cx="6900512" cy="1843578"/>
      </dsp:txXfrm>
    </dsp:sp>
    <dsp:sp modelId="{B5245847-8BAF-5D40-A6DA-7BF36DB51E9B}">
      <dsp:nvSpPr>
        <dsp:cNvPr id="0" name=""/>
        <dsp:cNvSpPr/>
      </dsp:nvSpPr>
      <dsp:spPr>
        <a:xfrm>
          <a:off x="0" y="1846281"/>
          <a:ext cx="6900512"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CA177-33FE-1240-846C-C1995CCF71E6}">
      <dsp:nvSpPr>
        <dsp:cNvPr id="0" name=""/>
        <dsp:cNvSpPr/>
      </dsp:nvSpPr>
      <dsp:spPr>
        <a:xfrm>
          <a:off x="0" y="1846281"/>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solidFill>
                <a:schemeClr val="bg2">
                  <a:lumMod val="90000"/>
                </a:schemeClr>
              </a:solidFill>
            </a:rPr>
            <a:t>Coulomb's Law and Electric Fields</a:t>
          </a:r>
        </a:p>
      </dsp:txBody>
      <dsp:txXfrm>
        <a:off x="0" y="1846281"/>
        <a:ext cx="6900512" cy="1843578"/>
      </dsp:txXfrm>
    </dsp:sp>
    <dsp:sp modelId="{C531BB17-BEBB-9F4D-9461-98370490A124}">
      <dsp:nvSpPr>
        <dsp:cNvPr id="0" name=""/>
        <dsp:cNvSpPr/>
      </dsp:nvSpPr>
      <dsp:spPr>
        <a:xfrm>
          <a:off x="0" y="3689859"/>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001B2E-A2B6-B44D-A1F6-F8D12C423E4B}">
      <dsp:nvSpPr>
        <dsp:cNvPr id="0" name=""/>
        <dsp:cNvSpPr/>
      </dsp:nvSpPr>
      <dsp:spPr>
        <a:xfrm>
          <a:off x="0" y="3689859"/>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solidFill>
                <a:schemeClr val="bg2">
                  <a:lumMod val="90000"/>
                </a:schemeClr>
              </a:solidFill>
            </a:rPr>
            <a:t>Electric Circuits and</a:t>
          </a:r>
          <a:br>
            <a:rPr lang="en-US" sz="5100" kern="1200">
              <a:solidFill>
                <a:schemeClr val="bg2">
                  <a:lumMod val="90000"/>
                </a:schemeClr>
              </a:solidFill>
            </a:rPr>
          </a:br>
          <a:r>
            <a:rPr lang="en-US" sz="5100" kern="1200">
              <a:solidFill>
                <a:schemeClr val="bg2">
                  <a:lumMod val="90000"/>
                </a:schemeClr>
              </a:solidFill>
            </a:rPr>
            <a:t>Ohm’s Law</a:t>
          </a:r>
        </a:p>
      </dsp:txBody>
      <dsp:txXfrm>
        <a:off x="0" y="3689859"/>
        <a:ext cx="6900512" cy="18435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B8A28B-CBDF-FE4E-80DA-C352AA5741F0}">
      <dsp:nvSpPr>
        <dsp:cNvPr id="0" name=""/>
        <dsp:cNvSpPr/>
      </dsp:nvSpPr>
      <dsp:spPr>
        <a:xfrm>
          <a:off x="0" y="2703"/>
          <a:ext cx="6900512"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0C43F3-0A33-1B4D-ACA8-1C42E99D1C8F}">
      <dsp:nvSpPr>
        <dsp:cNvPr id="0" name=""/>
        <dsp:cNvSpPr/>
      </dsp:nvSpPr>
      <dsp:spPr>
        <a:xfrm>
          <a:off x="0" y="2703"/>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solidFill>
                <a:schemeClr val="bg2">
                  <a:lumMod val="90000"/>
                </a:schemeClr>
              </a:solidFill>
            </a:rPr>
            <a:t>Static Electricity and</a:t>
          </a:r>
          <a:br>
            <a:rPr lang="en-US" sz="5100" kern="1200">
              <a:solidFill>
                <a:schemeClr val="bg2">
                  <a:lumMod val="90000"/>
                </a:schemeClr>
              </a:solidFill>
            </a:rPr>
          </a:br>
          <a:r>
            <a:rPr lang="en-US" sz="5100" kern="1200">
              <a:solidFill>
                <a:schemeClr val="bg2">
                  <a:lumMod val="90000"/>
                </a:schemeClr>
              </a:solidFill>
            </a:rPr>
            <a:t>Electric Charge</a:t>
          </a:r>
        </a:p>
      </dsp:txBody>
      <dsp:txXfrm>
        <a:off x="0" y="2703"/>
        <a:ext cx="6900512" cy="1843578"/>
      </dsp:txXfrm>
    </dsp:sp>
    <dsp:sp modelId="{B5245847-8BAF-5D40-A6DA-7BF36DB51E9B}">
      <dsp:nvSpPr>
        <dsp:cNvPr id="0" name=""/>
        <dsp:cNvSpPr/>
      </dsp:nvSpPr>
      <dsp:spPr>
        <a:xfrm>
          <a:off x="0" y="1846281"/>
          <a:ext cx="6900512"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CA177-33FE-1240-846C-C1995CCF71E6}">
      <dsp:nvSpPr>
        <dsp:cNvPr id="0" name=""/>
        <dsp:cNvSpPr/>
      </dsp:nvSpPr>
      <dsp:spPr>
        <a:xfrm>
          <a:off x="0" y="1846281"/>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t>Coulomb's Law and Electric Fields</a:t>
          </a:r>
        </a:p>
      </dsp:txBody>
      <dsp:txXfrm>
        <a:off x="0" y="1846281"/>
        <a:ext cx="6900512" cy="1843578"/>
      </dsp:txXfrm>
    </dsp:sp>
    <dsp:sp modelId="{C531BB17-BEBB-9F4D-9461-98370490A124}">
      <dsp:nvSpPr>
        <dsp:cNvPr id="0" name=""/>
        <dsp:cNvSpPr/>
      </dsp:nvSpPr>
      <dsp:spPr>
        <a:xfrm>
          <a:off x="0" y="3689859"/>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001B2E-A2B6-B44D-A1F6-F8D12C423E4B}">
      <dsp:nvSpPr>
        <dsp:cNvPr id="0" name=""/>
        <dsp:cNvSpPr/>
      </dsp:nvSpPr>
      <dsp:spPr>
        <a:xfrm>
          <a:off x="0" y="3689859"/>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solidFill>
                <a:schemeClr val="bg2">
                  <a:lumMod val="90000"/>
                </a:schemeClr>
              </a:solidFill>
            </a:rPr>
            <a:t>Electric Circuits and</a:t>
          </a:r>
          <a:br>
            <a:rPr lang="en-US" sz="5100" kern="1200">
              <a:solidFill>
                <a:schemeClr val="bg2">
                  <a:lumMod val="90000"/>
                </a:schemeClr>
              </a:solidFill>
            </a:rPr>
          </a:br>
          <a:r>
            <a:rPr lang="en-US" sz="5100" kern="1200">
              <a:solidFill>
                <a:schemeClr val="bg2">
                  <a:lumMod val="90000"/>
                </a:schemeClr>
              </a:solidFill>
            </a:rPr>
            <a:t>Ohm’s Law</a:t>
          </a:r>
        </a:p>
      </dsp:txBody>
      <dsp:txXfrm>
        <a:off x="0" y="3689859"/>
        <a:ext cx="6900512" cy="18435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B8A28B-CBDF-FE4E-80DA-C352AA5741F0}">
      <dsp:nvSpPr>
        <dsp:cNvPr id="0" name=""/>
        <dsp:cNvSpPr/>
      </dsp:nvSpPr>
      <dsp:spPr>
        <a:xfrm>
          <a:off x="0" y="2703"/>
          <a:ext cx="6900512"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0C43F3-0A33-1B4D-ACA8-1C42E99D1C8F}">
      <dsp:nvSpPr>
        <dsp:cNvPr id="0" name=""/>
        <dsp:cNvSpPr/>
      </dsp:nvSpPr>
      <dsp:spPr>
        <a:xfrm>
          <a:off x="0" y="2703"/>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solidFill>
                <a:schemeClr val="bg2">
                  <a:lumMod val="90000"/>
                </a:schemeClr>
              </a:solidFill>
            </a:rPr>
            <a:t>Static Electricity and</a:t>
          </a:r>
          <a:br>
            <a:rPr lang="en-US" sz="5100" kern="1200">
              <a:solidFill>
                <a:schemeClr val="bg2">
                  <a:lumMod val="90000"/>
                </a:schemeClr>
              </a:solidFill>
            </a:rPr>
          </a:br>
          <a:r>
            <a:rPr lang="en-US" sz="5100" kern="1200">
              <a:solidFill>
                <a:schemeClr val="bg2">
                  <a:lumMod val="90000"/>
                </a:schemeClr>
              </a:solidFill>
            </a:rPr>
            <a:t>Electric Charge</a:t>
          </a:r>
        </a:p>
      </dsp:txBody>
      <dsp:txXfrm>
        <a:off x="0" y="2703"/>
        <a:ext cx="6900512" cy="1843578"/>
      </dsp:txXfrm>
    </dsp:sp>
    <dsp:sp modelId="{B5245847-8BAF-5D40-A6DA-7BF36DB51E9B}">
      <dsp:nvSpPr>
        <dsp:cNvPr id="0" name=""/>
        <dsp:cNvSpPr/>
      </dsp:nvSpPr>
      <dsp:spPr>
        <a:xfrm>
          <a:off x="0" y="1846281"/>
          <a:ext cx="6900512"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CA177-33FE-1240-846C-C1995CCF71E6}">
      <dsp:nvSpPr>
        <dsp:cNvPr id="0" name=""/>
        <dsp:cNvSpPr/>
      </dsp:nvSpPr>
      <dsp:spPr>
        <a:xfrm>
          <a:off x="0" y="1846281"/>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solidFill>
                <a:schemeClr val="bg2">
                  <a:lumMod val="90000"/>
                </a:schemeClr>
              </a:solidFill>
            </a:rPr>
            <a:t>Coulomb's Law and Electric Fields</a:t>
          </a:r>
        </a:p>
      </dsp:txBody>
      <dsp:txXfrm>
        <a:off x="0" y="1846281"/>
        <a:ext cx="6900512" cy="1843578"/>
      </dsp:txXfrm>
    </dsp:sp>
    <dsp:sp modelId="{C531BB17-BEBB-9F4D-9461-98370490A124}">
      <dsp:nvSpPr>
        <dsp:cNvPr id="0" name=""/>
        <dsp:cNvSpPr/>
      </dsp:nvSpPr>
      <dsp:spPr>
        <a:xfrm>
          <a:off x="0" y="3689859"/>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001B2E-A2B6-B44D-A1F6-F8D12C423E4B}">
      <dsp:nvSpPr>
        <dsp:cNvPr id="0" name=""/>
        <dsp:cNvSpPr/>
      </dsp:nvSpPr>
      <dsp:spPr>
        <a:xfrm>
          <a:off x="0" y="3689859"/>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a:t>Electric Circuits and</a:t>
          </a:r>
          <a:br>
            <a:rPr lang="en-US" sz="5100" kern="1200"/>
          </a:br>
          <a:r>
            <a:rPr lang="en-US" sz="5100" kern="1200"/>
            <a:t>Ohm’s Law</a:t>
          </a:r>
        </a:p>
      </dsp:txBody>
      <dsp:txXfrm>
        <a:off x="0" y="3689859"/>
        <a:ext cx="6900512" cy="184357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9T01:28:32.632"/>
    </inkml:context>
    <inkml:brush xml:id="br0">
      <inkml:brushProperty name="width" value="0.35" units="cm"/>
      <inkml:brushProperty name="height" value="0.35" units="cm"/>
      <inkml:brushProperty name="color" value="#FFFFFF"/>
    </inkml:brush>
  </inkml:definitions>
  <inkml:trace contextRef="#ctx0" brushRef="#br0">104 104 24575,'52'14'0,"0"1"0,2-1 0,-6-5 0,-20-9 0,15 0 0,-9 0 0,16 0 0,-11 0 0,26 0 0,-19 0 0,14 0 0,-1 0 0,-5 0 0,13 0 0,-13 0 0,13 0 0,-5 0 0,7 0 0,0 0 0,-7 0 0,5 0 0,2 0 0,-6 0 0,12 0 0,-21 0 0,13 0 0,-5 0 0,-1 0 0,-1 0 0,-1 0 0,-12 0 0,18 0 0,-19 0 0,6-8 0,-2-1 0,-6-1 0,8 2 0,-16 8 0,12 0 0,-19 0 0,21 0 0,-6 0 0,8 0 0,-7 0 0,-3 0 0,-8 0 0,9 0 0,-7 0 0,6 0 0,-15 0 0,14 0 0,-12 0 0,20 0 0,-12 0 0,13 0 0,-21 0 0,11 0 0,-13 0 0,0 0 0,6 0 0,-7 0 0,1 0 0,6 0 0,-6 0 0,0 0 0,6-7 0,-14 5 0,13-6 0,-12 8 0,12 0 0,-13 0 0,14 0 0,-6 0 0,0 0 0,6 0 0,-14 0 0,13 0 0,-12 0 0,12 0 0,-12 0 0,5 0 0,-8 0 0,8 0 0,-6 0 0,6 0 0,-8 0 0,1-8 0,7 6 0,1-5 0,1 7 0,-2-8 0,-7 6 0,-1-6 0,0 8 0,1-7 0,-1 5 0,0-6 0,0 8 0,1 0 0,-9-8 0,7 7 0,-7-7 0,9 8 0,-1 0 0,0 0 0,-7-8 0,-3-1 0,-7-9 0</inkml:trace>
  <inkml:trace contextRef="#ctx0" brushRef="#br0" timeOffset="1593">0 329 24575,'79'0'0,"0"0"0,-1 0 0,31 0 0,-22 0 0,-44 0 0,-14 0 0,19 0 0,-12 0 0,16 0 0,0 0 0,0 0 0,7 0 0,-5 0 0,13 0 0,-13 0 0,13 0 0,-13 0 0,6 0 0,-1 0 0,-5 0 0,6 0 0,-8 0 0,-1 0 0,1 0 0,0 0 0,0 0 0,8 0 0,-7 0 0,7 0 0,-8 0 0,7 0 0,-5 0 0,6 0 0,-8 8 0,0-7 0,-1 7 0,9-8 0,-6 0 0,5 0 0,-7 0 0,0 0 0,0 0 0,0 0 0,-8 0 0,6 0 0,-6 0 0,0 0 0,-1 8 0,-1-6 0,-5 5 0,-3-7 0,6 0 0,-18 0 0,26 0 0,-20 0 0,22 0 0,-13 0 0,13 8 0,-6-6 0,8 6 0,0-1 0,0-5 0,0 14 0,-1-14 0,1 13 0,0-13 0,0 6 0,0-8 0,-8 0 0,6 0 0,-13 0 0,5 0 0,0 7 0,-5-5 0,5 6 0,0-8 0,-13 0 0,19 0 0,-19 0 0,21 0 0,-14 0 0,14 0 0,-13 0 0,5 0 0,-7 0 0,7 0 0,-13 0 0,11 0 0,-21 0 0,6 0 0,-7 0 0,-24 15 0,-13 12 0,-26 17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9T01:28:35.817"/>
    </inkml:context>
    <inkml:brush xml:id="br0">
      <inkml:brushProperty name="width" value="0.35" units="cm"/>
      <inkml:brushProperty name="height" value="0.35" units="cm"/>
      <inkml:brushProperty name="color" value="#FFFFFF"/>
    </inkml:brush>
  </inkml:definitions>
  <inkml:trace contextRef="#ctx0" brushRef="#br0">1 312 24575,'89'-9'0,"0"-1"0,-7 1 0,-14 3 0,-26 6 0,3 0 0,6 0 0,9 0 0,2 0 0,7 0 0,0 0 0,0 0 0,8 0 0,-6 0 0,6-8 0,0 6 0,-6-13 0,6 13 0,-16-14 0,-1 14 0,-1-5 0,-5-1 0,6-2 0,-1 1 0,-5-7 0,-2 7 0,-2-1 0,-6 3 0,8 7 0,-8-8 0,6 6 0,-6-6 0,0 1 0,6 5 0,-13-6 0,13 8 0,-14 0 0,14 0 0,-13 0 0,20 0 0,-18 0 0,19-8 0,-14 6 0,0-5 0,14 7 0,-20 0 0,20-8 0,-14 6 0,0-6 0,6 8 0,-13 0 0,12 0 0,-12-7 0,13 5 0,-6-6 0,8 8 0,0 0 0,-8 0 0,6 0 0,-6 0 0,8 0 0,0 0 0,-8 0 0,6 0 0,-13 0 0,5 0 0,-7 0 0,-1 0 0,1 0 0,-1 0 0,-7-8 0,14 6 0,-20-5 0,27 7 0,-19 0 0,13-8 0,-8 6 0,9-6 0,-7 8 0,-1 0 0,-3 0 0,-5 0 0,8 0 0,-8 0 0,-2 0 0,-8 0 0,0 0 0,1 0 0,-1 0 0,0 0 0,-7-15 0,-2-4 0</inkml:trace>
  <inkml:trace contextRef="#ctx0" brushRef="#br0" timeOffset="1634">364 174 24575,'70'0'0,"-1"0"0,1 0 0,34 0 0,-21 0 0,-55 0 0,7 0 0,-2 0 0,-6 0 0,7 0 0,1 0 0,-8 0 0,5 0 0,-13 0 0,6 0 0,0 0 0,2 0 0,8 0 0,-1 0 0,1 0 0,-8 0 0,13 0 0,-19 0 0,28 0 0,-28 0 0,27-8 0,-20 6 0,15-5 0,-9 7 0,1 0 0,7 0 0,-13 0 0,19 0 0,-19 0 0,21 0 0,-14 0 0,7 0 0,-9 0 0,8 0 0,-5 0 0,-2 0 0,5 0 0,-11 0 0,13 0 0,-7 0 0,7 0 0,-13 0 0,19 0 0,-19 0 0,21 0 0,-14 0 0,6 0 0,1 0 0,-7 0 0,6 0 0,-15 0 0,14 0 0,-20 0 0,27 0 0,-19 0 0,21 0 0,-14 0 0,14 0 0,-13 0 0,12 0 0,-12 0 0,13 0 0,-14 7 0,14-5 0,-5 6 0,6 0 0,-6-7 0,5 15 0,-6-14 0,8 5 0,0 1 0,-1-6 0,-6 6 0,5-8 0,-6 0 0,8 0 0,-8 0 0,14 7 0,-20-5 0,12 6 0,-8-8 0,-5 0 0,13 0 0,-14 0 0,14 0 0,-13 0 0,5 0 0,-8 0 0,-7 0 0,-2 0 0,0 0 0,-5 0 0,5 0 0,0 0 0,1 0 0,1 0 0,6 0 0,-14 0 0,6 0 0,-8 0 0,1 0 0,-32 31 0,-7 7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9T01:28:41.519"/>
    </inkml:context>
    <inkml:brush xml:id="br0">
      <inkml:brushProperty name="width" value="0.35" units="cm"/>
      <inkml:brushProperty name="height" value="0.35" units="cm"/>
      <inkml:brushProperty name="color" value="#FFFFFF"/>
    </inkml:brush>
  </inkml:definitions>
  <inkml:trace contextRef="#ctx0" brushRef="#br0">53 1369 24575,'34'-73'0,"-1"0"0,-1-2 0,-10 4 0,-22-18-492,0 34 0,0-1 181,0 3 1,0 0 310,0-6 0,0-1 0,0 7 0,0 0 22,0 1 0,0 1-22,0-43 0,0 15 0,0 2 378,8 15-378,-6 3 0,13 30 0,-13-2 804,6 22-804,-8 7 379,-16 11-379,12 11 0,-19-3 0,21-2 0,-13-13 0,5 6 0,-15-8 0,-25 23 0,-13 6 0</inkml:trace>
  <inkml:trace contextRef="#ctx0" brushRef="#br0" timeOffset="701">260 1576 24575,'24'-59'0,"0"-1"0,-1-3 0,-7 5 0,-16 2 0,0-11 0,0 8 0,0-11 0,0-8 0,0-9-576,0-7 576,8-2 0,0 45 0,1-2 0,0-3 0,1 1 0,3 6 0,-1 0 0,-2-3 0,-3 2 0,3-29 0,-2 18 0,-8 18 0,-8 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9T01:30:28.570"/>
    </inkml:context>
    <inkml:brush xml:id="br0">
      <inkml:brushProperty name="width" value="0.35" units="cm"/>
      <inkml:brushProperty name="height" value="0.35" units="cm"/>
      <inkml:brushProperty name="color" value="#333333"/>
    </inkml:brush>
  </inkml:definitions>
  <inkml:trace contextRef="#ctx0" brushRef="#br0">1 87 24575,'65'0'0,"-9"0"0,-39 0 0,8 0 0,-6 0 0,14 0 0,-6 0 0,0 0 0,6 0 0,-14 0 0,6 0 0,0 0 0,-6 0 0,6 0 0,-8 0 0,8 0 0,-6 0 0,6 0 0,-7 0 0,7 0 0,-6 0 0,6 0 0,0 0 0,-6 0 0,14 0 0,-14 0 0,14 0 0,-6 0 0,-1 0 0,15 0 0,-20-8 0,19 6 0,-13-6 0,8 8 0,-1-7 0,-7 5 0,6-6 0,-14 0 0,14 6 0,-14-5 0,14 7 0,-14-8 0,14 6 0,-14-6 0,13 8 0,-12-7 0,12 5 0,-5-6 0,8 8 0,-1 0 0,-7 0 0,14 0 0,-13 0 0,7 0 0,5 0 0,-11 0 0,13 0 0,-7 0 0,7 0 0,-5 0 0,13 0 0,-14 0 0,14 0 0,-13 0 0,13 0 0,-21 0 0,19 0 0,-27 0 0,27 0 0,-19 0 0,5 0 0,-1 0 0,-6 0 0,7 0 0,1 0 0,-8 0 0,5 0 0,-5 0 0,0 0 0,-2 0 0,0 0 0,-6 0 0,14 0 0,-14 0 0,14 0 0,-14 0 0,14 0 0,-6 0 0,0 8 0,5-6 0,-5 5 0,8 1 0,-1-6 0,-7 13 0,6-13 0,-6 6 0,0 0 0,13-6 0,-19 5 0,20-7 0,-15 8 0,1-6 0,6 6 0,-6-8 0,0 0 0,-2 0 0,0 0 0,-6 0 0,6 0 0,-8 0 0,1 0 0,-1 7 0,0-5 0,0 6 0,1-8 0,-1 0 0,0 0 0,1 0 0,-1 7 0,0-5 0,1 6 0,-1-8 0,0 0 0,0 0 0,1 0 0,-1 0 0,0 0 0,1 0 0,-1 0 0,0 0 0,0 0 0,1 8 0,-1-6 0,8 5 0,-6-7 0,6 0 0,-8 0 0,1 0 0,-1 0 0,0 0 0,1 8 0,-1-6 0,0 6 0,1-8 0,-1 0 0,0 0 0,-7 7 0,-3 3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9T01:30:35.206"/>
    </inkml:context>
    <inkml:brush xml:id="br0">
      <inkml:brushProperty name="width" value="0.35" units="cm"/>
      <inkml:brushProperty name="height" value="0.35" units="cm"/>
      <inkml:brushProperty name="color" value="#333333"/>
    </inkml:brush>
  </inkml:definitions>
  <inkml:trace contextRef="#ctx0" brushRef="#br0">225 433 24575,'89'0'0,"-1"0"0,-14 0 0,-11 0 0,-15 0 0,-20 0 0,22 0 0,-5 0 0,6 0 0,1 0 0,0 0 0,8 0 0,-6 0 0,5 0 0,1 0 0,-6 0 0,5 0 0,-7 0 0,0 0 0,-8 0 0,6 0 0,-6 0 0,16 0 0,-14 0 0,12 8 0,-7-7 0,-5 7 0,12-8 0,-6 0 0,-6 0 0,19 0 0,-11 0 0,8 0 0,-3 0 0,1 0 0,1 0 0,1 0 0,5 0 0,-5 0 0,-1 0 0,6 0 0,-13 0 0,13 0 0,-5 0 0,-1 0 0,-1 0 0,-1 0 0,-12 0 0,10 0 0,-5 0 0,2 0 0,5-8 0,1-1 0,-14-1 0,19-5 0,-18 13 0,4-13 0,-8 13 0,-9-6 0,1 8 0,0 0 0,-9 0 0,-1 0 0,0 0 0,2 0 0,0 0 0,6 0 0,-6 0 0,7 0 0,1 0 0,-1 0 0,1 0 0,-8 0 0,13 0 0,-11 0 0,21 0 0,-21 0 0,4 0 0,-8 0 0,-6 0 0,6 0 0,-8 0 0,0 0 0,-7-8 0,-2-1 0,-8-9 0,0 1 0,-8 0 0,-2 0 0,-15-1 0,6-7 0,-6 6 0,0-6 0,-2 0 0,0 6 0,-5-6 0,5 8 0,-8-8 0,-7 5 0,5-5 0,-12 16 0,-3-7 0,-2 14 0,-6-13 0,-7 13 0,11-5 0,-11 7 0,15 0 0,-15 0 0,11 0 0,-19 0 0,14 0 0,-8 0 0,-1 0 0,-6 0 0,12 0 0,-11 0 0,14 0 0,-8 0 0,7 0 0,3 7 0,7-5 0,0 6 0,0-1 0,0-5 0,8 6 0,-14-8 0,27 0 0,-24 0 0,26 0 0,-13 0 0,7 0 0,0 0 0,1 8 0,-1-6 0,-7 5 0,13-7 0,-19 0 0,27 0 0,-27 0 0,27 8 0,-27-6 0,19 6 0,-13-1 0,7-5 0,1 6 0,-1 0 0,0-6 0,1 5 0,-1 1 0,8-6 0,-5 6 0,5-8 0,0 0 0,2 0 0,0 0 0,6 0 0,-14 0 0,14 0 0,-14 0 0,14 0 0,-14 0 0,6 0 0,8 7 0,-12-5 0,12 6 0,-8-8 0,2 0 0,8 0 0,-8 0 0,6 0 0,-6 0 0,0 0 0,6 0 0,-6 0 0,7 0 0,1 0 0,0 0 0,-1 0 0,9 8 0,-7-7 0,7 7 0,-8-8 0,-1 0 0,1 0 0,0 0 0,-1 0 0,1 0 0,0 0 0,0 0 0,-1 0 0,1 0 0,0 0 0,-1 0 0,1 0 0,0 0 0,-1 0 0,1 0 0,8 8 0,1 1 0,8 9 0,0-1 0,0 0 0,0 1 0,0-1 0,0 0 0,0 1 0,0-1 0,0 0 0,0 0 0,0 1 0,0-1 0,0 0 0,0 1 0,8-9 0,9-1 0,17 0 0,11-7 0,14 7 0,10-8 0,10 0 0,8 8-417,7-6 417,-6 5 0,6-7 0,0 0 0,-13 0 0,4 0 0,-16 0 0,0 0 0,8 0 0,-6 0 0,-2 0 0,-9 0 0,-1 0 0,-13 0 0,12 0 0,-14 0 417,0 0-417,6 0 0,-13 0 0,5 0 0,-7 0 0,7 0 0,-5 0 0,13 0 0,-14 0 0,14 0 0,-14 0 0,7 0 0,-9 0 0,1 0 0,7 0 0,-13 0 0,19 0 0,-19 0 0,13 0 0,-7 0 0,-1 0 0,9 0 0,-7 0 0,6 0 0,-7 0 0,7 0 0,-5 0 0,13 0 0,-14 0 0,14 0 0,-13 0 0,13 0 0,-14 0 0,6 0 0,-7 0 0,0 0 0,-1 0 0,1 0 0,-1 0 0,1 0 0,7 0 0,-13 0 0,19 0 0,-19-7 0,21 5 0,-21-6 0,19 8 0,-27 0 0,11 0 0,-7 0 0,-5 0 0,5 0 0,-8 0 0,-15 0 0,-19-8 0,-20-1 0,-15-8 0,-7-1 0,-11 1 0,-8 0 0,-16-8-492,42 15 0,0 0 484,-5-2 0,0 0 8,1 2 0,-1 2 0,-3 0 0,1-1 0,6 0 0,0 1-211,1-1 1,0 0 210,1 5 0,1-1 0,-39-11 0,-5 7 0,8-9 0,7 1 0,2 0 0,0 7 0,6 3 0,-6 7 0,16-8 0,1 6 0,8-13 978,0 13-978,1-6 443,6 0-443,-5 6 0,22-5 0,-21 7 0,28 0 0,-27 0 0,20 0 0,-15 0 0,9 0 0,-1 0 0,0 0 0,1 0 0,7 0 0,-6 0 0,14 0 0,-6 0 0,0 0 0,-2 0 0,-7 0 0,-1 0 0,0 0 0,1 0 0,-1 0 0,1 0 0,-1 0 0,1 0 0,-1 0 0,0 0 0,1 0 0,-1 0 0,1 0 0,-1 0 0,8 0 0,-13 0 0,11 7 0,-13 3 0,15 0 0,2-3 0,8 1 0,-1-6 0,1 6 0,0-8 0,-1 0 0,1 0 0,0 0 0,-1 0 0,1 0 0,0 0 0,0 0 0,-8 0 0,5 0 0,-5 7 0,8-5 0,0 6 0,0-8 0,-1 0 0,1 0 0,0 0 0,-1 0 0,1 8 0,0-7 0,-1 7 0,9-16 0,1-1 0,1-1 0,-3 3 0,-7 7 0,-1 0 0,1 0 0,0 0 0,-1 0 0,1 0 0,0 0 0,7 7 0,3 3 0,7 7 0,0 0 0,0 1 0,0-1 0,0 0 0,0 1 0,0 7 0,7-14 0,-5 12 0,6-6 0,0 3 0,-7 12 0,7-12 0,0 5 0,-6-8 0,5 0 0,-7 0 0,8 1 0,-6-1 0,6 0 0,-8 1 0,7-9 0,3-1 0,7-8 0,1 0 0,-1 0 0,8 0 0,9 0 0,3 0 0,13 0 0,2 0 0,2 0 0,13 0 0,-6 0 0,9 0 0,-1 8 0,-8 1 0,-1 1 0,-1 5 0,-13-13 0,12 13 0,-21-13 0,13 6 0,-22-8 0,5 0 0,-8 0 0,-6 0 0,14 0 0,-6 0 0,0 0 0,-2 0 0,0 0 0,-6 0 0,6 0 0,-8 0 0,0 0 0,1 0 0,-1 0 0,0 0 0,1 0 0,-1 0 0,0 0 0,0 0 0,-7 8 0,-2 24 0,-8 15 0</inkml:trace>
  <inkml:trace contextRef="#ctx0" brushRef="#br0" timeOffset="1067">831 346 24575,'68'7'0,"1"-1"0,-1 1 0,30 2 0,-13-3 0,-24-6 0,24 0-984,11 0 775,-40 0 0,1 0-259,3 0 0,1 0 468,7 0 0,1 0 0,-7 0 0,1 0 0,5 0 0,0 0 0,-7-4 0,-1 0 0,1 4 0,-1-2 0,-3-5 0,-1-1-45,0 7 0,0 0 45,0-3 0,-1 0 0,-2 4 0,0 0 0,2 0 0,2 0 0,6 0 0,0 0 0,-5 0 0,2 0-492,11 0 0,2 0 487,-7 0 1,-2 0 4,-2 0 0,-1 0 172,-4 0 0,-2 0-172,31 0 983,-24 0-974,-20-7 651,-17 5-660,-8-14 245,-15 14 1,-19 18 0,-20 13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3-08T21:34:09.825"/>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 57,'74'0,"-8"0,-14 8,-13-6,13 7,-26-6,-2-2,-12 2,3-3,13 0,0 0,14 0,-16 0,-5 0,-10 0,4 0,5 0,9 0,22 0,-12 0,5 0,-12 0,-17 0,4 0,0 0,3 0,3 0,8 0,-15-3,6 2,-12-6,3 6,1-6,9 6,-4-2,3 3,-11 0,1 0,14 0,-12 0,23 0,-25 0,19 0,-7 0,9 0,-9-4,7 3,-7-2,1 3,-3 0,-9 0,1 0,12 0,-1 0,3-4,-9 4,-7-7,-1 6,6-6,-6 6,5-3,2 1,23 2,-5-3,5 1,-22 2,-10-2,4 3,10 0,23 0,-5 0,8-6,-24 5,-7-4,-8 5,8 0,37 0,4 0,29 0,-33 0,-14 3,-22-2,-10 3,4-4,14 0,-6 0,8 3,-7-2,-10 3,10-4,-12 0,4 0,3 0,-2 0,2 0,0 0,-2 0,2 0,5 0,-6 0,6 0,-8 0,0 0,0 3,-1-2,1 3,0-4,0 0,8 0,-6 0,14 0,-5 0,7 0,-7 0,5 0,-17 0,4 0,-4 0,-2 0,7 0,-5 0,10 0,-8 0,8 0,-1 5,2-4,0 4,-5-5,-9 0,2 0,3 0,12 0,-8 0,3 0,-8 0,-4 0,7 0,-6 0,9 0,4 0,-5 0,12 0,-19 0,9 0,-11 0,4 0,7 0,-6 0,3 0,-9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291BB-D04C-164C-8E9F-6ACAA03CD42A}" type="datetimeFigureOut">
              <a:rPr lang="en-US" smtClean="0"/>
              <a:t>3/13/26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60F65-BBC1-904C-85CB-AB19E6A3587A}" type="slidenum">
              <a:rPr lang="en-US" smtClean="0"/>
              <a:t>‹#›</a:t>
            </a:fld>
            <a:endParaRPr lang="en-US"/>
          </a:p>
        </p:txBody>
      </p:sp>
    </p:spTree>
    <p:extLst>
      <p:ext uri="{BB962C8B-B14F-4D97-AF65-F5344CB8AC3E}">
        <p14:creationId xmlns:p14="http://schemas.microsoft.com/office/powerpoint/2010/main" val="1584135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__Roboto_4db51b"/>
              </a:rPr>
              <a:t>Photo by &lt;a </a:t>
            </a:r>
            <a:r>
              <a:rPr lang="en-US" b="0" i="0" u="none" strike="noStrike" err="1">
                <a:solidFill>
                  <a:srgbClr val="000000"/>
                </a:solidFill>
                <a:effectLst/>
                <a:latin typeface="__Roboto_4db51b"/>
              </a:rPr>
              <a:t>href</a:t>
            </a:r>
            <a:r>
              <a:rPr lang="en-US" b="0" i="0" u="none" strike="noStrike">
                <a:solidFill>
                  <a:srgbClr val="000000"/>
                </a:solidFill>
                <a:effectLst/>
                <a:latin typeface="__Roboto_4db51b"/>
              </a:rPr>
              <a:t>="https://</a:t>
            </a:r>
            <a:r>
              <a:rPr lang="en-US" b="0" i="0" u="none" strike="noStrike" err="1">
                <a:solidFill>
                  <a:srgbClr val="000000"/>
                </a:solidFill>
                <a:effectLst/>
                <a:latin typeface="__Roboto_4db51b"/>
              </a:rPr>
              <a:t>stockcake.com</a:t>
            </a:r>
            <a:r>
              <a:rPr lang="en-US" b="0" i="0" u="none" strike="noStrike">
                <a:solidFill>
                  <a:srgbClr val="000000"/>
                </a:solidFill>
                <a:effectLst/>
                <a:latin typeface="__Roboto_4db51b"/>
              </a:rPr>
              <a:t>/</a:t>
            </a:r>
            <a:r>
              <a:rPr lang="en-US" b="0" i="0" u="none" strike="noStrike" err="1">
                <a:solidFill>
                  <a:srgbClr val="000000"/>
                </a:solidFill>
                <a:effectLst/>
                <a:latin typeface="__Roboto_4db51b"/>
              </a:rPr>
              <a:t>i</a:t>
            </a:r>
            <a:r>
              <a:rPr lang="en-US" b="0" i="0" u="none" strike="noStrike">
                <a:solidFill>
                  <a:srgbClr val="000000"/>
                </a:solidFill>
                <a:effectLst/>
                <a:latin typeface="__Roboto_4db51b"/>
              </a:rPr>
              <a:t>/electronic-copper-rivers_2144812_1306062"&gt;</a:t>
            </a:r>
            <a:r>
              <a:rPr lang="en-US" b="0" i="0" u="none" strike="noStrike" err="1">
                <a:solidFill>
                  <a:srgbClr val="000000"/>
                </a:solidFill>
                <a:effectLst/>
                <a:latin typeface="__Roboto_4db51b"/>
              </a:rPr>
              <a:t>Stockcake</a:t>
            </a:r>
            <a:r>
              <a:rPr lang="en-US" b="0" i="0" u="none" strike="noStrike">
                <a:solidFill>
                  <a:srgbClr val="000000"/>
                </a:solidFill>
                <a:effectLst/>
                <a:latin typeface="__Roboto_4db51b"/>
              </a:rPr>
              <a:t>&lt;/a&gt;</a:t>
            </a:r>
            <a:endParaRPr lang="en-US"/>
          </a:p>
        </p:txBody>
      </p:sp>
      <p:sp>
        <p:nvSpPr>
          <p:cNvPr id="4" name="Slide Number Placeholder 3"/>
          <p:cNvSpPr>
            <a:spLocks noGrp="1"/>
          </p:cNvSpPr>
          <p:nvPr>
            <p:ph type="sldNum" sz="quarter" idx="5"/>
          </p:nvPr>
        </p:nvSpPr>
        <p:spPr/>
        <p:txBody>
          <a:bodyPr/>
          <a:lstStyle/>
          <a:p>
            <a:fld id="{37260F65-BBC1-904C-85CB-AB19E6A3587A}" type="slidenum">
              <a:rPr lang="en-US" smtClean="0"/>
              <a:t>1</a:t>
            </a:fld>
            <a:endParaRPr lang="en-US"/>
          </a:p>
        </p:txBody>
      </p:sp>
    </p:spTree>
    <p:extLst>
      <p:ext uri="{BB962C8B-B14F-4D97-AF65-F5344CB8AC3E}">
        <p14:creationId xmlns:p14="http://schemas.microsoft.com/office/powerpoint/2010/main" val="2426619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17</a:t>
            </a:fld>
            <a:endParaRPr lang="en-US"/>
          </a:p>
        </p:txBody>
      </p:sp>
    </p:spTree>
    <p:extLst>
      <p:ext uri="{BB962C8B-B14F-4D97-AF65-F5344CB8AC3E}">
        <p14:creationId xmlns:p14="http://schemas.microsoft.com/office/powerpoint/2010/main" val="1351756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https://youtu.be/TFlVWf8JX4A?si=zHIAAfBWb61Qf4io</a:t>
            </a:r>
          </a:p>
          <a:p>
            <a:br>
              <a:rPr lang="en-US" b="0" dirty="0"/>
            </a:br>
            <a:r>
              <a:rPr lang="en-US" sz="1200" b="0" i="0" kern="1200" dirty="0">
                <a:solidFill>
                  <a:schemeClr val="tx1"/>
                </a:solidFill>
                <a:effectLst/>
                <a:latin typeface="+mn-lt"/>
                <a:ea typeface="+mn-ea"/>
                <a:cs typeface="+mn-cs"/>
              </a:rPr>
              <a:t>Electric Charge: Crash Course Physics #25</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~10 min though optional if want and have time/attention</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18</a:t>
            </a:fld>
            <a:endParaRPr lang="en-US"/>
          </a:p>
        </p:txBody>
      </p:sp>
    </p:spTree>
    <p:extLst>
      <p:ext uri="{BB962C8B-B14F-4D97-AF65-F5344CB8AC3E}">
        <p14:creationId xmlns:p14="http://schemas.microsoft.com/office/powerpoint/2010/main" val="570653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https://www.electroniclinic.com/introduction-to-electric-field-definition-and-formula/</a:t>
            </a:r>
          </a:p>
          <a:p>
            <a:endParaRPr lang="en-US" dirty="0"/>
          </a:p>
          <a:p>
            <a:r>
              <a:rPr lang="en-US" dirty="0"/>
              <a:t>https://courses.lumenlearning.com/suny-physics/chapter/18-5-electric-field-lines-multiple-charges/</a:t>
            </a:r>
          </a:p>
        </p:txBody>
      </p:sp>
      <p:sp>
        <p:nvSpPr>
          <p:cNvPr id="4" name="Slide Number Placeholder 3"/>
          <p:cNvSpPr>
            <a:spLocks noGrp="1"/>
          </p:cNvSpPr>
          <p:nvPr>
            <p:ph type="sldNum" sz="quarter" idx="5"/>
          </p:nvPr>
        </p:nvSpPr>
        <p:spPr/>
        <p:txBody>
          <a:bodyPr/>
          <a:lstStyle/>
          <a:p>
            <a:fld id="{37260F65-BBC1-904C-85CB-AB19E6A3587A}" type="slidenum">
              <a:rPr lang="en-US" smtClean="0"/>
              <a:t>19</a:t>
            </a:fld>
            <a:endParaRPr lang="en-US"/>
          </a:p>
        </p:txBody>
      </p:sp>
    </p:spTree>
    <p:extLst>
      <p:ext uri="{BB962C8B-B14F-4D97-AF65-F5344CB8AC3E}">
        <p14:creationId xmlns:p14="http://schemas.microsoft.com/office/powerpoint/2010/main" val="349440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Electric field is defined using a positive test charge</a:t>
            </a:r>
          </a:p>
          <a:p>
            <a:pPr marL="171450" indent="-171450">
              <a:buFont typeface="Arial" panose="020B0604020202020204" pitchFamily="34" charset="0"/>
              <a:buChar char="•"/>
            </a:pPr>
            <a:r>
              <a:rPr lang="en-US" dirty="0"/>
              <a:t>Q is the source charge and q is the “other one” we are investigating</a:t>
            </a:r>
          </a:p>
          <a:p>
            <a:pPr marL="171450" indent="-171450">
              <a:buFont typeface="Arial" panose="020B0604020202020204" pitchFamily="34" charset="0"/>
              <a:buChar char="•"/>
            </a:pPr>
            <a:r>
              <a:rPr lang="en-US" dirty="0"/>
              <a:t>Field lines always point in the direction of the force acting on a positive test charge</a:t>
            </a:r>
          </a:p>
          <a:p>
            <a:pPr marL="171450" indent="-171450">
              <a:buFont typeface="Arial" panose="020B0604020202020204" pitchFamily="34" charset="0"/>
              <a:buChar char="•"/>
            </a:pPr>
            <a:r>
              <a:rPr lang="en-US" dirty="0"/>
              <a:t>We drop the q_0 because it’s just a tool to probe the field and doesn’t affect the field’s value</a:t>
            </a:r>
          </a:p>
        </p:txBody>
      </p:sp>
      <p:sp>
        <p:nvSpPr>
          <p:cNvPr id="4" name="Slide Number Placeholder 3"/>
          <p:cNvSpPr>
            <a:spLocks noGrp="1"/>
          </p:cNvSpPr>
          <p:nvPr>
            <p:ph type="sldNum" sz="quarter" idx="5"/>
          </p:nvPr>
        </p:nvSpPr>
        <p:spPr/>
        <p:txBody>
          <a:bodyPr/>
          <a:lstStyle/>
          <a:p>
            <a:fld id="{37260F65-BBC1-904C-85CB-AB19E6A3587A}" type="slidenum">
              <a:rPr lang="en-US" smtClean="0"/>
              <a:t>20</a:t>
            </a:fld>
            <a:endParaRPr lang="en-US"/>
          </a:p>
        </p:txBody>
      </p:sp>
    </p:spTree>
    <p:extLst>
      <p:ext uri="{BB962C8B-B14F-4D97-AF65-F5344CB8AC3E}">
        <p14:creationId xmlns:p14="http://schemas.microsoft.com/office/powerpoint/2010/main" val="3614615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openstax.org</a:t>
            </a:r>
            <a:r>
              <a:rPr lang="en-US" dirty="0"/>
              <a:t>/books/physics/pages/18-4-electric-potential</a:t>
            </a:r>
          </a:p>
        </p:txBody>
      </p:sp>
      <p:sp>
        <p:nvSpPr>
          <p:cNvPr id="4" name="Slide Number Placeholder 3"/>
          <p:cNvSpPr>
            <a:spLocks noGrp="1"/>
          </p:cNvSpPr>
          <p:nvPr>
            <p:ph type="sldNum" sz="quarter" idx="5"/>
          </p:nvPr>
        </p:nvSpPr>
        <p:spPr/>
        <p:txBody>
          <a:bodyPr/>
          <a:lstStyle/>
          <a:p>
            <a:fld id="{37260F65-BBC1-904C-85CB-AB19E6A3587A}" type="slidenum">
              <a:rPr lang="en-US" smtClean="0"/>
              <a:t>23</a:t>
            </a:fld>
            <a:endParaRPr lang="en-US"/>
          </a:p>
        </p:txBody>
      </p:sp>
    </p:spTree>
    <p:extLst>
      <p:ext uri="{BB962C8B-B14F-4D97-AF65-F5344CB8AC3E}">
        <p14:creationId xmlns:p14="http://schemas.microsoft.com/office/powerpoint/2010/main" val="1733758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24</a:t>
            </a:fld>
            <a:endParaRPr lang="en-US"/>
          </a:p>
        </p:txBody>
      </p:sp>
    </p:spTree>
    <p:extLst>
      <p:ext uri="{BB962C8B-B14F-4D97-AF65-F5344CB8AC3E}">
        <p14:creationId xmlns:p14="http://schemas.microsoft.com/office/powerpoint/2010/main" val="3659006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26</a:t>
            </a:fld>
            <a:endParaRPr lang="en-US"/>
          </a:p>
        </p:txBody>
      </p:sp>
    </p:spTree>
    <p:extLst>
      <p:ext uri="{BB962C8B-B14F-4D97-AF65-F5344CB8AC3E}">
        <p14:creationId xmlns:p14="http://schemas.microsoft.com/office/powerpoint/2010/main" val="1797910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https://youtu.be/QZt0wPlQSQE?si=RceakXs3OszJFAG4</a:t>
            </a:r>
          </a:p>
          <a:p>
            <a:br>
              <a:rPr lang="en-US" dirty="0"/>
            </a:br>
            <a:r>
              <a:rPr lang="en-US" sz="1200" b="0" i="0" kern="1200" dirty="0">
                <a:solidFill>
                  <a:schemeClr val="tx1"/>
                </a:solidFill>
                <a:effectLst/>
                <a:latin typeface="+mn-lt"/>
                <a:ea typeface="+mn-ea"/>
                <a:cs typeface="+mn-cs"/>
              </a:rPr>
              <a:t>What is Ohms Law: definition, formulas, triangle, demonstration</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~6min Optional if needed</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27</a:t>
            </a:fld>
            <a:endParaRPr lang="en-US"/>
          </a:p>
        </p:txBody>
      </p:sp>
    </p:spTree>
    <p:extLst>
      <p:ext uri="{BB962C8B-B14F-4D97-AF65-F5344CB8AC3E}">
        <p14:creationId xmlns:p14="http://schemas.microsoft.com/office/powerpoint/2010/main" val="1607869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29</a:t>
            </a:fld>
            <a:endParaRPr lang="en-US"/>
          </a:p>
        </p:txBody>
      </p:sp>
    </p:spTree>
    <p:extLst>
      <p:ext uri="{BB962C8B-B14F-4D97-AF65-F5344CB8AC3E}">
        <p14:creationId xmlns:p14="http://schemas.microsoft.com/office/powerpoint/2010/main" val="2403523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makeabilitylab.github.io</a:t>
            </a:r>
            <a:r>
              <a:rPr lang="en-US" dirty="0"/>
              <a:t>/</a:t>
            </a:r>
            <a:r>
              <a:rPr lang="en-US" dirty="0" err="1"/>
              <a:t>physcomp</a:t>
            </a:r>
            <a:r>
              <a:rPr lang="en-US" dirty="0"/>
              <a:t>/electronics/</a:t>
            </a:r>
            <a:r>
              <a:rPr lang="en-US" dirty="0" err="1"/>
              <a:t>schematics.html</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30</a:t>
            </a:fld>
            <a:endParaRPr lang="en-US"/>
          </a:p>
        </p:txBody>
      </p:sp>
    </p:spTree>
    <p:extLst>
      <p:ext uri="{BB962C8B-B14F-4D97-AF65-F5344CB8AC3E}">
        <p14:creationId xmlns:p14="http://schemas.microsoft.com/office/powerpoint/2010/main" val="1259218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https://</a:t>
            </a:r>
            <a:r>
              <a:rPr lang="en-US" dirty="0" err="1"/>
              <a:t>www.bbc.co.uk</a:t>
            </a:r>
            <a:r>
              <a:rPr lang="en-US" dirty="0"/>
              <a:t>/bitesize/articles/zshqqfr#z7rbbqt</a:t>
            </a:r>
          </a:p>
        </p:txBody>
      </p:sp>
      <p:sp>
        <p:nvSpPr>
          <p:cNvPr id="4" name="Slide Number Placeholder 3"/>
          <p:cNvSpPr>
            <a:spLocks noGrp="1"/>
          </p:cNvSpPr>
          <p:nvPr>
            <p:ph type="sldNum" sz="quarter" idx="5"/>
          </p:nvPr>
        </p:nvSpPr>
        <p:spPr/>
        <p:txBody>
          <a:bodyPr/>
          <a:lstStyle/>
          <a:p>
            <a:fld id="{37260F65-BBC1-904C-85CB-AB19E6A3587A}" type="slidenum">
              <a:rPr lang="en-US" smtClean="0"/>
              <a:t>5</a:t>
            </a:fld>
            <a:endParaRPr lang="en-US"/>
          </a:p>
        </p:txBody>
      </p:sp>
    </p:spTree>
    <p:extLst>
      <p:ext uri="{BB962C8B-B14F-4D97-AF65-F5344CB8AC3E}">
        <p14:creationId xmlns:p14="http://schemas.microsoft.com/office/powerpoint/2010/main" val="1832183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www.physicsclassroom.com</a:t>
            </a:r>
            <a:r>
              <a:rPr lang="en-US" dirty="0"/>
              <a:t>/class/circuits/Lesson-4/Circuit-Symbols-and-Circuit-Diagrams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260F65-BBC1-904C-85CB-AB19E6A3587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45172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DD15F-9F71-1B58-C6CF-3CB80B6207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C8A692-DCF8-D28B-69A2-2A884865A1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F200BE-0008-5DB7-C904-01E6A099E5FC}"/>
              </a:ext>
            </a:extLst>
          </p:cNvPr>
          <p:cNvSpPr>
            <a:spLocks noGrp="1"/>
          </p:cNvSpPr>
          <p:nvPr>
            <p:ph type="body" idx="1"/>
          </p:nvPr>
        </p:nvSpPr>
        <p:spPr/>
        <p:txBody>
          <a:bodyPr/>
          <a:lstStyle/>
          <a:p>
            <a:r>
              <a:rPr lang="en-US" dirty="0"/>
              <a:t>https://</a:t>
            </a:r>
            <a:r>
              <a:rPr lang="en-US" dirty="0" err="1"/>
              <a:t>www.physicsclassroom.com</a:t>
            </a:r>
            <a:r>
              <a:rPr lang="en-US" dirty="0"/>
              <a:t>/class/circuits/Lesson-4/Circuit-Symbols-and-Circuit-Diagrams</a:t>
            </a:r>
          </a:p>
        </p:txBody>
      </p:sp>
      <p:sp>
        <p:nvSpPr>
          <p:cNvPr id="4" name="Slide Number Placeholder 3">
            <a:extLst>
              <a:ext uri="{FF2B5EF4-FFF2-40B4-BE49-F238E27FC236}">
                <a16:creationId xmlns:a16="http://schemas.microsoft.com/office/drawing/2014/main" id="{B9630EAB-E247-3CE8-007A-040957172C2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260F65-BBC1-904C-85CB-AB19E6A3587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77243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33</a:t>
            </a:fld>
            <a:endParaRPr lang="en-US"/>
          </a:p>
        </p:txBody>
      </p:sp>
    </p:spTree>
    <p:extLst>
      <p:ext uri="{BB962C8B-B14F-4D97-AF65-F5344CB8AC3E}">
        <p14:creationId xmlns:p14="http://schemas.microsoft.com/office/powerpoint/2010/main" val="2097382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4D84D-3725-08FA-EA23-C657BF3F24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6B9C67-EF52-8401-74B7-AD43E2F268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472D93-662C-A3DA-1C7F-8F63928800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1B01EA-938A-1163-6CAF-BF70A9D4FFF5}"/>
              </a:ext>
            </a:extLst>
          </p:cNvPr>
          <p:cNvSpPr>
            <a:spLocks noGrp="1"/>
          </p:cNvSpPr>
          <p:nvPr>
            <p:ph type="sldNum" sz="quarter" idx="5"/>
          </p:nvPr>
        </p:nvSpPr>
        <p:spPr/>
        <p:txBody>
          <a:bodyPr/>
          <a:lstStyle/>
          <a:p>
            <a:fld id="{37260F65-BBC1-904C-85CB-AB19E6A3587A}" type="slidenum">
              <a:rPr lang="en-US" smtClean="0"/>
              <a:t>34</a:t>
            </a:fld>
            <a:endParaRPr lang="en-US"/>
          </a:p>
        </p:txBody>
      </p:sp>
    </p:spTree>
    <p:extLst>
      <p:ext uri="{BB962C8B-B14F-4D97-AF65-F5344CB8AC3E}">
        <p14:creationId xmlns:p14="http://schemas.microsoft.com/office/powerpoint/2010/main" val="4139257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Bad Boose Rots Our Young Guts But Vodka Goes Well</a:t>
            </a:r>
          </a:p>
        </p:txBody>
      </p:sp>
      <p:sp>
        <p:nvSpPr>
          <p:cNvPr id="4" name="Slide Number Placeholder 3"/>
          <p:cNvSpPr>
            <a:spLocks noGrp="1"/>
          </p:cNvSpPr>
          <p:nvPr>
            <p:ph type="sldNum" sz="quarter" idx="5"/>
          </p:nvPr>
        </p:nvSpPr>
        <p:spPr/>
        <p:txBody>
          <a:bodyPr/>
          <a:lstStyle/>
          <a:p>
            <a:fld id="{37260F65-BBC1-904C-85CB-AB19E6A3587A}" type="slidenum">
              <a:rPr lang="en-US" smtClean="0"/>
              <a:t>36</a:t>
            </a:fld>
            <a:endParaRPr lang="en-US"/>
          </a:p>
        </p:txBody>
      </p:sp>
    </p:spTree>
    <p:extLst>
      <p:ext uri="{BB962C8B-B14F-4D97-AF65-F5344CB8AC3E}">
        <p14:creationId xmlns:p14="http://schemas.microsoft.com/office/powerpoint/2010/main" val="698778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37</a:t>
            </a:fld>
            <a:endParaRPr lang="en-US"/>
          </a:p>
        </p:txBody>
      </p:sp>
    </p:spTree>
    <p:extLst>
      <p:ext uri="{BB962C8B-B14F-4D97-AF65-F5344CB8AC3E}">
        <p14:creationId xmlns:p14="http://schemas.microsoft.com/office/powerpoint/2010/main" val="13668573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https://youtu.be/Dq6zbNWB0VI?si=VhoW-_D0PZKmyjW-</a:t>
            </a:r>
          </a:p>
          <a:p>
            <a:br>
              <a:rPr lang="en-US" dirty="0"/>
            </a:br>
            <a:r>
              <a:rPr lang="en-US" sz="1200" b="0" i="0" kern="1200" dirty="0">
                <a:solidFill>
                  <a:schemeClr val="tx1"/>
                </a:solidFill>
                <a:effectLst/>
                <a:latin typeface="+mn-lt"/>
                <a:ea typeface="+mn-ea"/>
                <a:cs typeface="+mn-cs"/>
              </a:rPr>
              <a:t>Series &amp; Parallel Circuits</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~5 min optional</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38</a:t>
            </a:fld>
            <a:endParaRPr lang="en-US"/>
          </a:p>
        </p:txBody>
      </p:sp>
    </p:spTree>
    <p:extLst>
      <p:ext uri="{BB962C8B-B14F-4D97-AF65-F5344CB8AC3E}">
        <p14:creationId xmlns:p14="http://schemas.microsoft.com/office/powerpoint/2010/main" val="2216825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__Roboto_4db51b"/>
              </a:rPr>
              <a:t>Photo by &lt;a </a:t>
            </a:r>
            <a:r>
              <a:rPr lang="en-US" b="0" i="0" u="none" strike="noStrike" dirty="0" err="1">
                <a:solidFill>
                  <a:srgbClr val="000000"/>
                </a:solidFill>
                <a:effectLst/>
                <a:latin typeface="__Roboto_4db51b"/>
              </a:rPr>
              <a:t>href</a:t>
            </a:r>
            <a:r>
              <a:rPr lang="en-US" b="0" i="0" u="none" strike="noStrike" dirty="0">
                <a:solidFill>
                  <a:srgbClr val="000000"/>
                </a:solidFill>
                <a:effectLst/>
                <a:latin typeface="__Roboto_4db51b"/>
              </a:rPr>
              <a:t>="https://</a:t>
            </a:r>
            <a:r>
              <a:rPr lang="en-US" b="0" i="0" u="none" strike="noStrike" dirty="0" err="1">
                <a:solidFill>
                  <a:srgbClr val="000000"/>
                </a:solidFill>
                <a:effectLst/>
                <a:latin typeface="__Roboto_4db51b"/>
              </a:rPr>
              <a:t>stockcake.com</a:t>
            </a:r>
            <a:r>
              <a:rPr lang="en-US" b="0" i="0" u="none" strike="noStrike" dirty="0">
                <a:solidFill>
                  <a:srgbClr val="000000"/>
                </a:solidFill>
                <a:effectLst/>
                <a:latin typeface="__Roboto_4db51b"/>
              </a:rPr>
              <a:t>/</a:t>
            </a:r>
            <a:r>
              <a:rPr lang="en-US" b="0" i="0" u="none" strike="noStrike" dirty="0" err="1">
                <a:solidFill>
                  <a:srgbClr val="000000"/>
                </a:solidFill>
                <a:effectLst/>
                <a:latin typeface="__Roboto_4db51b"/>
              </a:rPr>
              <a:t>i</a:t>
            </a:r>
            <a:r>
              <a:rPr lang="en-US" b="0" i="0" u="none" strike="noStrike" dirty="0">
                <a:solidFill>
                  <a:srgbClr val="000000"/>
                </a:solidFill>
                <a:effectLst/>
                <a:latin typeface="__Roboto_4db51b"/>
              </a:rPr>
              <a:t>/steampunk-sunset-city_1908216_1281623"&gt;</a:t>
            </a:r>
            <a:r>
              <a:rPr lang="en-US" b="0" i="0" u="none" strike="noStrike" dirty="0" err="1">
                <a:solidFill>
                  <a:srgbClr val="000000"/>
                </a:solidFill>
                <a:effectLst/>
                <a:latin typeface="__Roboto_4db51b"/>
              </a:rPr>
              <a:t>Stockcake</a:t>
            </a:r>
            <a:r>
              <a:rPr lang="en-US" b="0" i="0" u="none" strike="noStrike" dirty="0">
                <a:solidFill>
                  <a:srgbClr val="000000"/>
                </a:solidFill>
                <a:effectLst/>
                <a:latin typeface="__Roboto_4db51b"/>
              </a:rPr>
              <a:t>&lt;/a&gt;</a:t>
            </a:r>
            <a:endParaRPr lang="en-US" dirty="0"/>
          </a:p>
        </p:txBody>
      </p:sp>
      <p:sp>
        <p:nvSpPr>
          <p:cNvPr id="4" name="Slide Number Placeholder 3"/>
          <p:cNvSpPr>
            <a:spLocks noGrp="1"/>
          </p:cNvSpPr>
          <p:nvPr>
            <p:ph type="sldNum" sz="quarter" idx="5"/>
          </p:nvPr>
        </p:nvSpPr>
        <p:spPr/>
        <p:txBody>
          <a:bodyPr/>
          <a:lstStyle/>
          <a:p>
            <a:fld id="{37260F65-BBC1-904C-85CB-AB19E6A3587A}" type="slidenum">
              <a:rPr lang="en-US" smtClean="0"/>
              <a:t>39</a:t>
            </a:fld>
            <a:endParaRPr lang="en-US"/>
          </a:p>
        </p:txBody>
      </p:sp>
    </p:spTree>
    <p:extLst>
      <p:ext uri="{BB962C8B-B14F-4D97-AF65-F5344CB8AC3E}">
        <p14:creationId xmlns:p14="http://schemas.microsoft.com/office/powerpoint/2010/main" val="69774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https://theengineeringmindset.com/how-electricity-works/</a:t>
            </a:r>
          </a:p>
          <a:p>
            <a:endParaRPr lang="en-US"/>
          </a:p>
          <a:p>
            <a:pPr marL="285750" indent="-228600">
              <a:lnSpc>
                <a:spcPct val="90000"/>
              </a:lnSpc>
              <a:spcAft>
                <a:spcPts val="600"/>
              </a:spcAft>
              <a:buFont typeface="Arial" panose="020B0604020202020204" pitchFamily="34" charset="0"/>
              <a:buChar char="•"/>
            </a:pPr>
            <a:r>
              <a:rPr lang="en-US" sz="1200"/>
              <a:t>T</a:t>
            </a:r>
            <a:r>
              <a:rPr lang="en-US" sz="1200" b="0" i="0" u="none" strike="noStrike">
                <a:effectLst/>
              </a:rPr>
              <a:t>he charge carried by a proton is </a:t>
            </a:r>
            <a:r>
              <a:rPr lang="en-US" sz="1200" b="0" i="1" u="none" strike="noStrike">
                <a:effectLst/>
              </a:rPr>
              <a:t>exactly</a:t>
            </a:r>
            <a:r>
              <a:rPr lang="en-US" sz="1200" b="0" i="0" u="none" strike="noStrike">
                <a:effectLst/>
              </a:rPr>
              <a:t> the opposite of that carried by an electron.</a:t>
            </a:r>
          </a:p>
          <a:p>
            <a:pPr marL="285750" indent="-228600">
              <a:lnSpc>
                <a:spcPct val="90000"/>
              </a:lnSpc>
              <a:spcAft>
                <a:spcPts val="600"/>
              </a:spcAft>
              <a:buFont typeface="Arial" panose="020B0604020202020204" pitchFamily="34" charset="0"/>
              <a:buChar char="•"/>
            </a:pPr>
            <a:r>
              <a:rPr lang="en-US" sz="1200" b="0" i="0" u="none" strike="noStrike">
                <a:effectLst/>
              </a:rPr>
              <a:t>The </a:t>
            </a:r>
            <a:r>
              <a:rPr lang="en-US" sz="1200" b="0" i="0" u="none" strike="noStrike" err="1">
                <a:effectLst/>
              </a:rPr>
              <a:t>SI</a:t>
            </a:r>
            <a:r>
              <a:rPr lang="en-US" sz="1200" b="0" i="0" u="none" strike="noStrike">
                <a:effectLst/>
              </a:rPr>
              <a:t> unit for electric charge is the </a:t>
            </a:r>
            <a:r>
              <a:rPr lang="en-US" sz="1200" b="0" i="1" u="none" strike="noStrike">
                <a:effectLst/>
              </a:rPr>
              <a:t>coulomb</a:t>
            </a:r>
            <a:r>
              <a:rPr lang="en-US" sz="1200" b="0" i="0" u="none" strike="noStrike">
                <a:effectLst/>
              </a:rPr>
              <a:t> (abbreviated as “C”)</a:t>
            </a:r>
          </a:p>
          <a:p>
            <a:pPr marL="285750" indent="-228600">
              <a:lnSpc>
                <a:spcPct val="90000"/>
              </a:lnSpc>
              <a:spcAft>
                <a:spcPts val="600"/>
              </a:spcAft>
              <a:buFont typeface="Arial" panose="020B0604020202020204" pitchFamily="34" charset="0"/>
              <a:buChar char="•"/>
            </a:pPr>
            <a:r>
              <a:rPr lang="en-US" sz="1200" b="0" i="0" u="none" strike="noStrike">
                <a:effectLst/>
              </a:rPr>
              <a:t>The fundamental unit value of charge is 1.602×10</a:t>
            </a:r>
            <a:r>
              <a:rPr lang="en-US" sz="1200" b="0" i="0" u="none" strike="noStrike" baseline="30000">
                <a:effectLst/>
              </a:rPr>
              <a:t>-19</a:t>
            </a:r>
            <a:r>
              <a:rPr lang="en-US" sz="1200" b="0" i="0" u="none" strike="noStrike">
                <a:effectLst/>
              </a:rPr>
              <a:t> C.</a:t>
            </a:r>
            <a:endParaRPr lang="en-US" sz="1200"/>
          </a:p>
          <a:p>
            <a:endParaRPr lang="en-US"/>
          </a:p>
        </p:txBody>
      </p:sp>
      <p:sp>
        <p:nvSpPr>
          <p:cNvPr id="4" name="Slide Number Placeholder 3"/>
          <p:cNvSpPr>
            <a:spLocks noGrp="1"/>
          </p:cNvSpPr>
          <p:nvPr>
            <p:ph type="sldNum" sz="quarter" idx="5"/>
          </p:nvPr>
        </p:nvSpPr>
        <p:spPr/>
        <p:txBody>
          <a:bodyPr/>
          <a:lstStyle/>
          <a:p>
            <a:fld id="{37260F65-BBC1-904C-85CB-AB19E6A3587A}" type="slidenum">
              <a:rPr lang="en-US" smtClean="0"/>
              <a:t>6</a:t>
            </a:fld>
            <a:endParaRPr lang="en-US"/>
          </a:p>
        </p:txBody>
      </p:sp>
    </p:spTree>
    <p:extLst>
      <p:ext uri="{BB962C8B-B14F-4D97-AF65-F5344CB8AC3E}">
        <p14:creationId xmlns:p14="http://schemas.microsoft.com/office/powerpoint/2010/main" val="1832183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https://theengineeringmindset.com/how-electricity-works/</a:t>
            </a:r>
          </a:p>
        </p:txBody>
      </p:sp>
      <p:sp>
        <p:nvSpPr>
          <p:cNvPr id="4" name="Slide Number Placeholder 3"/>
          <p:cNvSpPr>
            <a:spLocks noGrp="1"/>
          </p:cNvSpPr>
          <p:nvPr>
            <p:ph type="sldNum" sz="quarter" idx="5"/>
          </p:nvPr>
        </p:nvSpPr>
        <p:spPr/>
        <p:txBody>
          <a:bodyPr/>
          <a:lstStyle/>
          <a:p>
            <a:fld id="{37260F65-BBC1-904C-85CB-AB19E6A3587A}" type="slidenum">
              <a:rPr lang="en-US" smtClean="0"/>
              <a:t>7</a:t>
            </a:fld>
            <a:endParaRPr lang="en-US"/>
          </a:p>
        </p:txBody>
      </p:sp>
    </p:spTree>
    <p:extLst>
      <p:ext uri="{BB962C8B-B14F-4D97-AF65-F5344CB8AC3E}">
        <p14:creationId xmlns:p14="http://schemas.microsoft.com/office/powerpoint/2010/main" val="1832183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https://youtu.be/Dn78UMpcZF4?feature=shared</a:t>
            </a:r>
          </a:p>
          <a:p>
            <a:endParaRPr lang="en-US" dirty="0"/>
          </a:p>
          <a:p>
            <a:r>
              <a:rPr lang="en-US" sz="1200" b="0" i="0" kern="1200" dirty="0">
                <a:solidFill>
                  <a:schemeClr val="tx1"/>
                </a:solidFill>
                <a:effectLst/>
                <a:latin typeface="+mn-lt"/>
                <a:ea typeface="+mn-ea"/>
                <a:cs typeface="+mn-cs"/>
              </a:rPr>
              <a:t>What Is Static Electricity? - KS3 Physics (BBC Bitesize) </a:t>
            </a:r>
            <a:br>
              <a:rPr lang="en-US" dirty="0"/>
            </a:br>
            <a:endParaRPr lang="en-US" dirty="0"/>
          </a:p>
          <a:p>
            <a:r>
              <a:rPr lang="en-US" dirty="0"/>
              <a:t>~2min</a:t>
            </a:r>
          </a:p>
        </p:txBody>
      </p:sp>
      <p:sp>
        <p:nvSpPr>
          <p:cNvPr id="4" name="Slide Number Placeholder 3"/>
          <p:cNvSpPr>
            <a:spLocks noGrp="1"/>
          </p:cNvSpPr>
          <p:nvPr>
            <p:ph type="sldNum" sz="quarter" idx="5"/>
          </p:nvPr>
        </p:nvSpPr>
        <p:spPr/>
        <p:txBody>
          <a:bodyPr/>
          <a:lstStyle/>
          <a:p>
            <a:fld id="{37260F65-BBC1-904C-85CB-AB19E6A3587A}" type="slidenum">
              <a:rPr lang="en-US" smtClean="0"/>
              <a:t>9</a:t>
            </a:fld>
            <a:endParaRPr lang="en-US"/>
          </a:p>
        </p:txBody>
      </p:sp>
    </p:spTree>
    <p:extLst>
      <p:ext uri="{BB962C8B-B14F-4D97-AF65-F5344CB8AC3E}">
        <p14:creationId xmlns:p14="http://schemas.microsoft.com/office/powerpoint/2010/main" val="3593878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www.vedantu.com</a:t>
            </a:r>
            <a:r>
              <a:rPr lang="en-US"/>
              <a:t>/</a:t>
            </a:r>
            <a:r>
              <a:rPr lang="en-US" err="1"/>
              <a:t>evs</a:t>
            </a:r>
            <a:r>
              <a:rPr lang="en-US"/>
              <a:t>/poor-conductors-of-electricity</a:t>
            </a:r>
          </a:p>
        </p:txBody>
      </p:sp>
      <p:sp>
        <p:nvSpPr>
          <p:cNvPr id="4" name="Slide Number Placeholder 3"/>
          <p:cNvSpPr>
            <a:spLocks noGrp="1"/>
          </p:cNvSpPr>
          <p:nvPr>
            <p:ph type="sldNum" sz="quarter" idx="5"/>
          </p:nvPr>
        </p:nvSpPr>
        <p:spPr/>
        <p:txBody>
          <a:bodyPr/>
          <a:lstStyle/>
          <a:p>
            <a:fld id="{37260F65-BBC1-904C-85CB-AB19E6A3587A}" type="slidenum">
              <a:rPr lang="en-US" smtClean="0"/>
              <a:t>10</a:t>
            </a:fld>
            <a:endParaRPr lang="en-US"/>
          </a:p>
        </p:txBody>
      </p:sp>
    </p:spTree>
    <p:extLst>
      <p:ext uri="{BB962C8B-B14F-4D97-AF65-F5344CB8AC3E}">
        <p14:creationId xmlns:p14="http://schemas.microsoft.com/office/powerpoint/2010/main" val="93728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https://youtu.be/qZjDMQbn3a0?si=QoOpNLYx2j2biNbl</a:t>
            </a:r>
          </a:p>
          <a:p>
            <a:br>
              <a:rPr lang="en-US" dirty="0"/>
            </a:br>
            <a:r>
              <a:rPr lang="en-US" sz="1200" b="0" i="0" kern="1200" dirty="0">
                <a:solidFill>
                  <a:schemeClr val="tx1"/>
                </a:solidFill>
                <a:effectLst/>
                <a:latin typeface="+mn-lt"/>
                <a:ea typeface="+mn-ea"/>
                <a:cs typeface="+mn-cs"/>
              </a:rPr>
              <a:t>Electrical Conductors and Insulators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~2min 30sec</a:t>
            </a:r>
            <a:endParaRPr lang="en-US" b="0" dirty="0"/>
          </a:p>
        </p:txBody>
      </p:sp>
      <p:sp>
        <p:nvSpPr>
          <p:cNvPr id="4" name="Slide Number Placeholder 3"/>
          <p:cNvSpPr>
            <a:spLocks noGrp="1"/>
          </p:cNvSpPr>
          <p:nvPr>
            <p:ph type="sldNum" sz="quarter" idx="5"/>
          </p:nvPr>
        </p:nvSpPr>
        <p:spPr/>
        <p:txBody>
          <a:bodyPr/>
          <a:lstStyle/>
          <a:p>
            <a:fld id="{37260F65-BBC1-904C-85CB-AB19E6A3587A}" type="slidenum">
              <a:rPr lang="en-US" smtClean="0"/>
              <a:t>11</a:t>
            </a:fld>
            <a:endParaRPr lang="en-US"/>
          </a:p>
        </p:txBody>
      </p:sp>
    </p:spTree>
    <p:extLst>
      <p:ext uri="{BB962C8B-B14F-4D97-AF65-F5344CB8AC3E}">
        <p14:creationId xmlns:p14="http://schemas.microsoft.com/office/powerpoint/2010/main" val="1007677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value of the electric constant, also known as the vacuum permittivity \epsilon_0, is:</a:t>
            </a:r>
            <a:br>
              <a:rPr lang="en-US" dirty="0"/>
            </a:br>
            <a:endParaRPr lang="en-US" dirty="0"/>
          </a:p>
          <a:p>
            <a:r>
              <a:rPr lang="en-US" dirty="0"/>
              <a:t>\epsilon_0 = 8.85 \times 10^{-12} \, \text{F/m} \quad (\text{farads per meter})</a:t>
            </a:r>
          </a:p>
        </p:txBody>
      </p:sp>
      <p:sp>
        <p:nvSpPr>
          <p:cNvPr id="4" name="Slide Number Placeholder 3"/>
          <p:cNvSpPr>
            <a:spLocks noGrp="1"/>
          </p:cNvSpPr>
          <p:nvPr>
            <p:ph type="sldNum" sz="quarter" idx="5"/>
          </p:nvPr>
        </p:nvSpPr>
        <p:spPr/>
        <p:txBody>
          <a:bodyPr/>
          <a:lstStyle/>
          <a:p>
            <a:fld id="{37260F65-BBC1-904C-85CB-AB19E6A3587A}" type="slidenum">
              <a:rPr lang="en-US" smtClean="0"/>
              <a:t>15</a:t>
            </a:fld>
            <a:endParaRPr lang="en-US"/>
          </a:p>
        </p:txBody>
      </p:sp>
    </p:spTree>
    <p:extLst>
      <p:ext uri="{BB962C8B-B14F-4D97-AF65-F5344CB8AC3E}">
        <p14:creationId xmlns:p14="http://schemas.microsoft.com/office/powerpoint/2010/main" val="3075113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FYI slide to explain more</a:t>
            </a:r>
          </a:p>
        </p:txBody>
      </p:sp>
      <p:sp>
        <p:nvSpPr>
          <p:cNvPr id="4" name="Slide Number Placeholder 3"/>
          <p:cNvSpPr>
            <a:spLocks noGrp="1"/>
          </p:cNvSpPr>
          <p:nvPr>
            <p:ph type="sldNum" sz="quarter" idx="5"/>
          </p:nvPr>
        </p:nvSpPr>
        <p:spPr/>
        <p:txBody>
          <a:bodyPr/>
          <a:lstStyle/>
          <a:p>
            <a:fld id="{37260F65-BBC1-904C-85CB-AB19E6A3587A}" type="slidenum">
              <a:rPr lang="en-US" smtClean="0"/>
              <a:t>16</a:t>
            </a:fld>
            <a:endParaRPr lang="en-US"/>
          </a:p>
        </p:txBody>
      </p:sp>
    </p:spTree>
    <p:extLst>
      <p:ext uri="{BB962C8B-B14F-4D97-AF65-F5344CB8AC3E}">
        <p14:creationId xmlns:p14="http://schemas.microsoft.com/office/powerpoint/2010/main" val="1344420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3F74-D11D-1A2C-2D58-2306D81CF7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771C60-DF74-FF5C-8F26-DE5197822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386F88-FA4C-B2F1-66B5-62DD46F4FCC1}"/>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E4ACD168-975D-FC73-4DF7-BC094023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E62B5-8A9C-6538-4FE0-468C47A9D4D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04597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4220-378D-EA11-B4C3-DCFA34046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D546-944A-CA1C-6111-B92EA28E2D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DFC55F-C3CC-5C6A-B87C-D624129322F9}"/>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3FF6B2B2-55A3-9A90-F786-CF18687FA1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B2C0D-1AAB-BBBA-3D68-AD112904967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28297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E1B352-BDAF-6017-80DB-360D3AB5FB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999977-7FF3-5970-6B73-70D2207D2C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6EFEF-8772-1BA8-90A0-E01712110A3C}"/>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4F5E18DA-6F9A-C97A-B2C8-E1D3A85649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26F81-A3DD-4F57-4353-3108F3FE489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207857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E55F-207C-E6E0-B539-51864E771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1A993-27BA-65D3-3F90-E165437A39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69E1F-E783-0357-9914-96F61673E12E}"/>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0C3218AE-85B4-2843-73CC-BBC7A2146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029EA-E899-EEAA-CD86-438084F250A9}"/>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6634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0B0F3-E60F-51D4-D87B-8235E56FA0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671019-4F6B-2A81-B7C4-6088835517F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709915-9F6B-D156-270F-1A950C537642}"/>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881CCB14-60A4-C416-A01D-E2B707512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C1A8A-A2BF-5FD6-5A77-2B08CD5CAE9D}"/>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4011430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5E2B1-83A0-C453-A498-5554602203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C373A9-25E0-E23B-8D4C-4D895811AA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13BEB0-4739-FE10-DC97-20237AA1AA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00B2E9-8747-E92A-9485-67D23ABEB406}"/>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3F0B9AB3-4F81-2B9B-AD1F-49615855F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6D9737-4A64-DC7E-1AB1-BBE0981EA257}"/>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56105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4B04C-6E84-E406-8148-0C742F02E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386E50-87AD-417D-D50E-D1DF30DC38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EF1A8B-EFCF-8134-FB25-2D7A9B99F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7679BF-64DC-1A63-C456-5A835DC0A6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66F7A-F25F-3076-A8F4-6E7F84A2B2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BCB316-D1E3-F58F-E2FA-1664D3D648D0}"/>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8" name="Footer Placeholder 7">
            <a:extLst>
              <a:ext uri="{FF2B5EF4-FFF2-40B4-BE49-F238E27FC236}">
                <a16:creationId xmlns:a16="http://schemas.microsoft.com/office/drawing/2014/main" id="{8D39C4A2-50F2-4EAA-2C68-576948CD2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874DE-D138-1450-B879-7C324F2F2D90}"/>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8351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FFD43-5152-BE8E-839E-39072E66C4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DB801-14ED-C0A8-C9C3-E9E5BBC98DFF}"/>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4" name="Footer Placeholder 3">
            <a:extLst>
              <a:ext uri="{FF2B5EF4-FFF2-40B4-BE49-F238E27FC236}">
                <a16:creationId xmlns:a16="http://schemas.microsoft.com/office/drawing/2014/main" id="{4F28B7B7-4BD1-BECF-4EDB-1D6020E16B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1952AD-13EC-C7BA-BC90-481D57BA15AA}"/>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29134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F758B0-38CF-6A77-D677-287EE34DBC01}"/>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3" name="Footer Placeholder 2">
            <a:extLst>
              <a:ext uri="{FF2B5EF4-FFF2-40B4-BE49-F238E27FC236}">
                <a16:creationId xmlns:a16="http://schemas.microsoft.com/office/drawing/2014/main" id="{683EDCEB-F42F-580E-28AE-E2512A712E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EA4F77-0979-C651-5626-4ECD537A99DB}"/>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00597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529F5-024E-DDB6-D875-21ABAAF0F5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359422-D776-21F4-483C-C98115BE53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BF7B7-A38A-DB5C-C80F-853F4F265F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3BA683-FCB8-059A-DF2D-349D886499C6}"/>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9B260B44-5363-E89C-F887-7FF5AC5FDF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CE67C9-F350-12D4-9AB7-31292DC7967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3476909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E0DA-DFE7-BDA3-CA1E-D64759955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C9E2E-09F6-F886-C21A-35FD23F5B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0A8164-3037-1AB5-F33B-AB5BB540DE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3DCEE-6CE2-3DB4-C16A-18A7ACCCCC68}"/>
              </a:ext>
            </a:extLst>
          </p:cNvPr>
          <p:cNvSpPr>
            <a:spLocks noGrp="1"/>
          </p:cNvSpPr>
          <p:nvPr>
            <p:ph type="dt" sz="half" idx="10"/>
          </p:nvPr>
        </p:nvSpPr>
        <p:spPr/>
        <p:txBody>
          <a:bodyPr/>
          <a:lstStyle/>
          <a:p>
            <a:fld id="{76000887-CD4F-B347-959A-652E11DE6E6D}" type="datetimeFigureOut">
              <a:rPr lang="en-US" smtClean="0"/>
              <a:t>3/13/26</a:t>
            </a:fld>
            <a:endParaRPr lang="en-US"/>
          </a:p>
        </p:txBody>
      </p:sp>
      <p:sp>
        <p:nvSpPr>
          <p:cNvPr id="6" name="Footer Placeholder 5">
            <a:extLst>
              <a:ext uri="{FF2B5EF4-FFF2-40B4-BE49-F238E27FC236}">
                <a16:creationId xmlns:a16="http://schemas.microsoft.com/office/drawing/2014/main" id="{81CFA4C3-DF7E-B466-71E7-920698BD95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986A0-801B-B4AE-8EC3-D3FDDD9F9C32}"/>
              </a:ext>
            </a:extLst>
          </p:cNvPr>
          <p:cNvSpPr>
            <a:spLocks noGrp="1"/>
          </p:cNvSpPr>
          <p:nvPr>
            <p:ph type="sldNum" sz="quarter" idx="12"/>
          </p:nvPr>
        </p:nvSpPr>
        <p:spPr/>
        <p:txBody>
          <a:bodyPr/>
          <a:lstStyle/>
          <a:p>
            <a:fld id="{8AE81E9C-1817-1F47-A2FA-1C5C9C770D91}" type="slidenum">
              <a:rPr lang="en-US" smtClean="0"/>
              <a:t>‹#›</a:t>
            </a:fld>
            <a:endParaRPr lang="en-US"/>
          </a:p>
        </p:txBody>
      </p:sp>
    </p:spTree>
    <p:extLst>
      <p:ext uri="{BB962C8B-B14F-4D97-AF65-F5344CB8AC3E}">
        <p14:creationId xmlns:p14="http://schemas.microsoft.com/office/powerpoint/2010/main" val="2920332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674524-7207-6C43-8BAF-6182F984A7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267D-F48C-43E6-643F-034396AA77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72A127-0B0F-AD7A-B896-F8A50BDBD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6000887-CD4F-B347-959A-652E11DE6E6D}" type="datetimeFigureOut">
              <a:rPr lang="en-US" smtClean="0"/>
              <a:t>3/13/26</a:t>
            </a:fld>
            <a:endParaRPr lang="en-US"/>
          </a:p>
        </p:txBody>
      </p:sp>
      <p:sp>
        <p:nvSpPr>
          <p:cNvPr id="5" name="Footer Placeholder 4">
            <a:extLst>
              <a:ext uri="{FF2B5EF4-FFF2-40B4-BE49-F238E27FC236}">
                <a16:creationId xmlns:a16="http://schemas.microsoft.com/office/drawing/2014/main" id="{C7B8D4F5-6FFA-0676-4EF4-AD1DD720C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CBEB337-CD04-0384-F3B5-1E9A9EA260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81E9C-1817-1F47-A2FA-1C5C9C770D91}" type="slidenum">
              <a:rPr lang="en-US" smtClean="0"/>
              <a:t>‹#›</a:t>
            </a:fld>
            <a:endParaRPr lang="en-US"/>
          </a:p>
        </p:txBody>
      </p:sp>
    </p:spTree>
    <p:extLst>
      <p:ext uri="{BB962C8B-B14F-4D97-AF65-F5344CB8AC3E}">
        <p14:creationId xmlns:p14="http://schemas.microsoft.com/office/powerpoint/2010/main" val="1826675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4.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customXml" Target="../ink/ink5.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3.png"/><Relationship Id="rId5" Type="http://schemas.openxmlformats.org/officeDocument/2006/relationships/customXml" Target="../ink/ink2.xml"/><Relationship Id="rId10" Type="http://schemas.openxmlformats.org/officeDocument/2006/relationships/customXml" Target="../ink/ink4.xml"/><Relationship Id="rId4" Type="http://schemas.openxmlformats.org/officeDocument/2006/relationships/image" Target="../media/image19.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ideo" Target="https://www.youtube.com/embed/qZjDMQbn3a0?feature=oembed" TargetMode="Externa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ideo" Target="https://www.youtube.com/embed/TFlVWf8JX4A?feature=oembed" TargetMode="Externa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80.png"/><Relationship Id="rId4" Type="http://schemas.openxmlformats.org/officeDocument/2006/relationships/image" Target="../media/image170.pn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25.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ideo" Target="https://www.youtube.com/embed/QZt0wPlQSQE?feature=oembed" TargetMode="Externa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customXml" Target="../ink/ink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ideo" Target="https://www.youtube.com/embed/Dq6zbNWB0VI?feature=oembed" TargetMode="External"/><Relationship Id="rId4" Type="http://schemas.openxmlformats.org/officeDocument/2006/relationships/image" Target="../media/image44.jpe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https://www.youtube.com/embed/Dn78UMpcZF4?feature=oembed" TargetMode="Externa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C6D54F7E-825A-4BBA-815F-35CCA8B97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 close-up view reveals the hidden beauty of a circuit board where copper traces flow like golden rivers across a green electronic landscape. Perfectly focused components create geometric patterns that resemble a miniature city seen from above. Dramatic lighting accentuates the metallic solder points and creates soft shadows that add depth to the composition. The contrast between the copper pathways, silver connections, and green background showcases the artistic side of precision engineering in this abstract technological terrain.">
            <a:extLst>
              <a:ext uri="{FF2B5EF4-FFF2-40B4-BE49-F238E27FC236}">
                <a16:creationId xmlns:a16="http://schemas.microsoft.com/office/drawing/2014/main" id="{81D6D795-5A8F-FF05-658C-69740E3B1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747"/>
          <a:stretch/>
        </p:blipFill>
        <p:spPr bwMode="auto">
          <a:xfrm>
            <a:off x="1" y="1"/>
            <a:ext cx="12191999" cy="6858000"/>
          </a:xfrm>
          <a:custGeom>
            <a:avLst/>
            <a:gdLst/>
            <a:ahLst/>
            <a:cxnLst/>
            <a:rect l="l" t="t" r="r" b="b"/>
            <a:pathLst>
              <a:path w="12191999" h="6842601">
                <a:moveTo>
                  <a:pt x="0" y="0"/>
                </a:moveTo>
                <a:lnTo>
                  <a:pt x="12191999" y="0"/>
                </a:lnTo>
                <a:lnTo>
                  <a:pt x="12191999" y="6842601"/>
                </a:lnTo>
                <a:lnTo>
                  <a:pt x="10316981" y="6842601"/>
                </a:lnTo>
                <a:cubicBezTo>
                  <a:pt x="10312796" y="6835189"/>
                  <a:pt x="10163183" y="6730124"/>
                  <a:pt x="10158998" y="6722712"/>
                </a:cubicBezTo>
                <a:cubicBezTo>
                  <a:pt x="10120278" y="6678190"/>
                  <a:pt x="10156462" y="6716223"/>
                  <a:pt x="10090349" y="6671420"/>
                </a:cubicBezTo>
                <a:cubicBezTo>
                  <a:pt x="10043032" y="6655694"/>
                  <a:pt x="9995855" y="6551879"/>
                  <a:pt x="9955425" y="6498018"/>
                </a:cubicBezTo>
                <a:cubicBezTo>
                  <a:pt x="9939618" y="6480021"/>
                  <a:pt x="9915110" y="6461677"/>
                  <a:pt x="9891265" y="6454528"/>
                </a:cubicBezTo>
                <a:cubicBezTo>
                  <a:pt x="9868239" y="6464957"/>
                  <a:pt x="9865423" y="6431640"/>
                  <a:pt x="9848227" y="6426063"/>
                </a:cubicBezTo>
                <a:cubicBezTo>
                  <a:pt x="9838059" y="6433162"/>
                  <a:pt x="9815047" y="6410348"/>
                  <a:pt x="9812354" y="6399604"/>
                </a:cubicBezTo>
                <a:cubicBezTo>
                  <a:pt x="9825285" y="6377997"/>
                  <a:pt x="9725923" y="6372757"/>
                  <a:pt x="9725915" y="6356381"/>
                </a:cubicBezTo>
                <a:cubicBezTo>
                  <a:pt x="9696279" y="6348066"/>
                  <a:pt x="9591199" y="6354143"/>
                  <a:pt x="9575033" y="6325258"/>
                </a:cubicBezTo>
                <a:cubicBezTo>
                  <a:pt x="9516434" y="6303128"/>
                  <a:pt x="9441613" y="6276805"/>
                  <a:pt x="9415626" y="6271777"/>
                </a:cubicBezTo>
                <a:cubicBezTo>
                  <a:pt x="9378293" y="6313495"/>
                  <a:pt x="9281935" y="6171365"/>
                  <a:pt x="9171493" y="6150430"/>
                </a:cubicBezTo>
                <a:cubicBezTo>
                  <a:pt x="9155426" y="6152396"/>
                  <a:pt x="9147439" y="6151015"/>
                  <a:pt x="9146018" y="6139864"/>
                </a:cubicBezTo>
                <a:cubicBezTo>
                  <a:pt x="9112029" y="6132441"/>
                  <a:pt x="9087339" y="6101138"/>
                  <a:pt x="9059635" y="6109957"/>
                </a:cubicBezTo>
                <a:cubicBezTo>
                  <a:pt x="9024424" y="6092144"/>
                  <a:pt x="9043048" y="6078417"/>
                  <a:pt x="9010911" y="6064789"/>
                </a:cubicBezTo>
                <a:lnTo>
                  <a:pt x="8866811" y="6028191"/>
                </a:lnTo>
                <a:cubicBezTo>
                  <a:pt x="8846465" y="6021172"/>
                  <a:pt x="8825221" y="6000527"/>
                  <a:pt x="8804584" y="5994237"/>
                </a:cubicBezTo>
                <a:lnTo>
                  <a:pt x="8783071" y="5990448"/>
                </a:lnTo>
                <a:lnTo>
                  <a:pt x="8770456" y="5978060"/>
                </a:lnTo>
                <a:cubicBezTo>
                  <a:pt x="8764772" y="5975259"/>
                  <a:pt x="8757695" y="5974720"/>
                  <a:pt x="8748297" y="5978070"/>
                </a:cubicBezTo>
                <a:cubicBezTo>
                  <a:pt x="8730344" y="5973495"/>
                  <a:pt x="8679808" y="5955894"/>
                  <a:pt x="8662742" y="5950603"/>
                </a:cubicBezTo>
                <a:lnTo>
                  <a:pt x="8645902" y="5946326"/>
                </a:lnTo>
                <a:lnTo>
                  <a:pt x="8638176" y="5938358"/>
                </a:lnTo>
                <a:cubicBezTo>
                  <a:pt x="8625897" y="5932642"/>
                  <a:pt x="8594811" y="5922073"/>
                  <a:pt x="8572224" y="5912032"/>
                </a:cubicBezTo>
                <a:cubicBezTo>
                  <a:pt x="8553809" y="5897782"/>
                  <a:pt x="8529845" y="5886100"/>
                  <a:pt x="8502655" y="5878114"/>
                </a:cubicBezTo>
                <a:cubicBezTo>
                  <a:pt x="8496990" y="5883034"/>
                  <a:pt x="8489611" y="5872566"/>
                  <a:pt x="8485159" y="5869819"/>
                </a:cubicBezTo>
                <a:cubicBezTo>
                  <a:pt x="8483457" y="5873482"/>
                  <a:pt x="8471232" y="5872664"/>
                  <a:pt x="8468539" y="5868711"/>
                </a:cubicBezTo>
                <a:cubicBezTo>
                  <a:pt x="8389167" y="5836352"/>
                  <a:pt x="8421742" y="5881497"/>
                  <a:pt x="8379810" y="5849376"/>
                </a:cubicBezTo>
                <a:cubicBezTo>
                  <a:pt x="8371729" y="5846373"/>
                  <a:pt x="8364483" y="5846766"/>
                  <a:pt x="8357758" y="5848601"/>
                </a:cubicBezTo>
                <a:lnTo>
                  <a:pt x="8315264" y="5836192"/>
                </a:lnTo>
                <a:cubicBezTo>
                  <a:pt x="8299077" y="5829531"/>
                  <a:pt x="8281671" y="5824011"/>
                  <a:pt x="8263455" y="5819793"/>
                </a:cubicBezTo>
                <a:cubicBezTo>
                  <a:pt x="8257386" y="5826849"/>
                  <a:pt x="8245582" y="5813448"/>
                  <a:pt x="8239287" y="5810141"/>
                </a:cubicBezTo>
                <a:cubicBezTo>
                  <a:pt x="8237965" y="5815186"/>
                  <a:pt x="8222226" y="5815108"/>
                  <a:pt x="8217888" y="5810039"/>
                </a:cubicBezTo>
                <a:cubicBezTo>
                  <a:pt x="8109447" y="5773303"/>
                  <a:pt x="8161302" y="5831037"/>
                  <a:pt x="8100547" y="5791517"/>
                </a:cubicBezTo>
                <a:cubicBezTo>
                  <a:pt x="8089574" y="5788167"/>
                  <a:pt x="8080448" y="5789295"/>
                  <a:pt x="8072316" y="5792309"/>
                </a:cubicBezTo>
                <a:lnTo>
                  <a:pt x="8056967" y="5800648"/>
                </a:lnTo>
                <a:lnTo>
                  <a:pt x="8047885" y="5795270"/>
                </a:lnTo>
                <a:cubicBezTo>
                  <a:pt x="8010204" y="5788738"/>
                  <a:pt x="7996426" y="5797608"/>
                  <a:pt x="7977128" y="5783189"/>
                </a:cubicBezTo>
                <a:cubicBezTo>
                  <a:pt x="7943466" y="5775577"/>
                  <a:pt x="7904823" y="5770953"/>
                  <a:pt x="7874392" y="5763715"/>
                </a:cubicBezTo>
                <a:cubicBezTo>
                  <a:pt x="7860337" y="5743777"/>
                  <a:pt x="7817541" y="5748989"/>
                  <a:pt x="7794543" y="5739759"/>
                </a:cubicBezTo>
                <a:cubicBezTo>
                  <a:pt x="7784688" y="5731467"/>
                  <a:pt x="7776709" y="5729004"/>
                  <a:pt x="7763762" y="5734031"/>
                </a:cubicBezTo>
                <a:cubicBezTo>
                  <a:pt x="7718781" y="5694154"/>
                  <a:pt x="7732231" y="5727368"/>
                  <a:pt x="7685889" y="5707234"/>
                </a:cubicBezTo>
                <a:cubicBezTo>
                  <a:pt x="7646521" y="5687607"/>
                  <a:pt x="7600389" y="5671470"/>
                  <a:pt x="7566744" y="5634586"/>
                </a:cubicBezTo>
                <a:cubicBezTo>
                  <a:pt x="7561306" y="5624813"/>
                  <a:pt x="7543589" y="5618525"/>
                  <a:pt x="7527170" y="5620542"/>
                </a:cubicBezTo>
                <a:cubicBezTo>
                  <a:pt x="7524343" y="5620889"/>
                  <a:pt x="7521664" y="5621475"/>
                  <a:pt x="7519214" y="5622280"/>
                </a:cubicBezTo>
                <a:cubicBezTo>
                  <a:pt x="7500062" y="5596964"/>
                  <a:pt x="7480476" y="5604337"/>
                  <a:pt x="7473157" y="5588143"/>
                </a:cubicBezTo>
                <a:cubicBezTo>
                  <a:pt x="7433415" y="5574859"/>
                  <a:pt x="7395118" y="5582388"/>
                  <a:pt x="7388000" y="5568063"/>
                </a:cubicBezTo>
                <a:cubicBezTo>
                  <a:pt x="7366403" y="5564920"/>
                  <a:pt x="7332262" y="5573848"/>
                  <a:pt x="7320876" y="5557698"/>
                </a:cubicBezTo>
                <a:cubicBezTo>
                  <a:pt x="7314891" y="5568111"/>
                  <a:pt x="7299319" y="5544964"/>
                  <a:pt x="7284480" y="5549820"/>
                </a:cubicBezTo>
                <a:cubicBezTo>
                  <a:pt x="7273570" y="5554430"/>
                  <a:pt x="7266301" y="5548483"/>
                  <a:pt x="7256619" y="5546379"/>
                </a:cubicBezTo>
                <a:cubicBezTo>
                  <a:pt x="7242503" y="5549088"/>
                  <a:pt x="7202543" y="5533379"/>
                  <a:pt x="7193112" y="5525289"/>
                </a:cubicBezTo>
                <a:cubicBezTo>
                  <a:pt x="7172259" y="5499151"/>
                  <a:pt x="7108617" y="5505485"/>
                  <a:pt x="7090943" y="5485177"/>
                </a:cubicBezTo>
                <a:cubicBezTo>
                  <a:pt x="7083637" y="5481419"/>
                  <a:pt x="7076140" y="5479148"/>
                  <a:pt x="7068566" y="5477809"/>
                </a:cubicBezTo>
                <a:lnTo>
                  <a:pt x="7023035" y="5476595"/>
                </a:lnTo>
                <a:lnTo>
                  <a:pt x="7001197" y="5476163"/>
                </a:lnTo>
                <a:cubicBezTo>
                  <a:pt x="7016126" y="5454256"/>
                  <a:pt x="6943549" y="5466815"/>
                  <a:pt x="6967472" y="5451057"/>
                </a:cubicBezTo>
                <a:cubicBezTo>
                  <a:pt x="6931240" y="5443544"/>
                  <a:pt x="6920843" y="5429649"/>
                  <a:pt x="6883334" y="5418880"/>
                </a:cubicBezTo>
                <a:lnTo>
                  <a:pt x="6742417" y="5386446"/>
                </a:lnTo>
                <a:cubicBezTo>
                  <a:pt x="6690532" y="5366095"/>
                  <a:pt x="6665174" y="5364632"/>
                  <a:pt x="6618315" y="5353085"/>
                </a:cubicBezTo>
                <a:cubicBezTo>
                  <a:pt x="6581698" y="5304210"/>
                  <a:pt x="6547395" y="5315779"/>
                  <a:pt x="6521050" y="5283194"/>
                </a:cubicBezTo>
                <a:cubicBezTo>
                  <a:pt x="6469114" y="5268862"/>
                  <a:pt x="6472597" y="5253957"/>
                  <a:pt x="6414460" y="5253832"/>
                </a:cubicBezTo>
                <a:lnTo>
                  <a:pt x="6362535" y="5220502"/>
                </a:lnTo>
                <a:cubicBezTo>
                  <a:pt x="6350866" y="5213881"/>
                  <a:pt x="6347641" y="5215777"/>
                  <a:pt x="6344443" y="5214103"/>
                </a:cubicBezTo>
                <a:lnTo>
                  <a:pt x="6343344" y="5210454"/>
                </a:lnTo>
                <a:lnTo>
                  <a:pt x="6333344" y="5205307"/>
                </a:lnTo>
                <a:lnTo>
                  <a:pt x="6315602" y="5193288"/>
                </a:lnTo>
                <a:lnTo>
                  <a:pt x="6310442" y="5192802"/>
                </a:lnTo>
                <a:lnTo>
                  <a:pt x="6280815" y="5177420"/>
                </a:lnTo>
                <a:lnTo>
                  <a:pt x="6279533" y="5178045"/>
                </a:lnTo>
                <a:cubicBezTo>
                  <a:pt x="6275980" y="5179097"/>
                  <a:pt x="6272084" y="5179212"/>
                  <a:pt x="6267362" y="5177370"/>
                </a:cubicBezTo>
                <a:cubicBezTo>
                  <a:pt x="6261796" y="5192470"/>
                  <a:pt x="6259530" y="5180933"/>
                  <a:pt x="6246095" y="5174167"/>
                </a:cubicBezTo>
                <a:lnTo>
                  <a:pt x="6155252" y="5161201"/>
                </a:lnTo>
                <a:lnTo>
                  <a:pt x="6148525" y="5158442"/>
                </a:lnTo>
                <a:lnTo>
                  <a:pt x="6148187" y="5158573"/>
                </a:lnTo>
                <a:cubicBezTo>
                  <a:pt x="6146292" y="5158370"/>
                  <a:pt x="6143916" y="5157611"/>
                  <a:pt x="6140686" y="5156032"/>
                </a:cubicBezTo>
                <a:lnTo>
                  <a:pt x="6136260" y="5153413"/>
                </a:lnTo>
                <a:lnTo>
                  <a:pt x="6123208" y="5148061"/>
                </a:lnTo>
                <a:lnTo>
                  <a:pt x="6117367" y="5147451"/>
                </a:lnTo>
                <a:lnTo>
                  <a:pt x="5957305" y="5146062"/>
                </a:lnTo>
                <a:cubicBezTo>
                  <a:pt x="5920540" y="5140405"/>
                  <a:pt x="5887096" y="5142015"/>
                  <a:pt x="5857259" y="5132052"/>
                </a:cubicBezTo>
                <a:cubicBezTo>
                  <a:pt x="5843335" y="5135303"/>
                  <a:pt x="5830921" y="5135493"/>
                  <a:pt x="5821375" y="5125606"/>
                </a:cubicBezTo>
                <a:cubicBezTo>
                  <a:pt x="5786501" y="5122615"/>
                  <a:pt x="5775399" y="5132648"/>
                  <a:pt x="5755916" y="5120171"/>
                </a:cubicBezTo>
                <a:cubicBezTo>
                  <a:pt x="5732132" y="5135438"/>
                  <a:pt x="5732735" y="5128211"/>
                  <a:pt x="5725007" y="5121437"/>
                </a:cubicBezTo>
                <a:lnTo>
                  <a:pt x="5723810" y="5120848"/>
                </a:lnTo>
                <a:lnTo>
                  <a:pt x="5720531" y="5123048"/>
                </a:lnTo>
                <a:lnTo>
                  <a:pt x="5714794" y="5123371"/>
                </a:lnTo>
                <a:lnTo>
                  <a:pt x="5700141" y="5120131"/>
                </a:lnTo>
                <a:lnTo>
                  <a:pt x="5694799" y="5118234"/>
                </a:lnTo>
                <a:cubicBezTo>
                  <a:pt x="5691058" y="5117179"/>
                  <a:pt x="5688491" y="5116804"/>
                  <a:pt x="5686627" y="5116903"/>
                </a:cubicBezTo>
                <a:lnTo>
                  <a:pt x="5686371" y="5117086"/>
                </a:lnTo>
                <a:lnTo>
                  <a:pt x="5678818" y="5115416"/>
                </a:lnTo>
                <a:cubicBezTo>
                  <a:pt x="5666199" y="5112102"/>
                  <a:pt x="5654035" y="5108410"/>
                  <a:pt x="5642547" y="5104511"/>
                </a:cubicBezTo>
                <a:cubicBezTo>
                  <a:pt x="5629444" y="5114945"/>
                  <a:pt x="5588783" y="5093343"/>
                  <a:pt x="5587979" y="5116963"/>
                </a:cubicBezTo>
                <a:cubicBezTo>
                  <a:pt x="5572317" y="5112380"/>
                  <a:pt x="5564904" y="5101292"/>
                  <a:pt x="5566635" y="5117158"/>
                </a:cubicBezTo>
                <a:cubicBezTo>
                  <a:pt x="5561375" y="5116079"/>
                  <a:pt x="5557787" y="5116811"/>
                  <a:pt x="5554952" y="5118417"/>
                </a:cubicBezTo>
                <a:lnTo>
                  <a:pt x="5554039" y="5119241"/>
                </a:lnTo>
                <a:lnTo>
                  <a:pt x="5514253" y="5109018"/>
                </a:lnTo>
                <a:lnTo>
                  <a:pt x="5492156" y="5099904"/>
                </a:lnTo>
                <a:lnTo>
                  <a:pt x="5480446" y="5096385"/>
                </a:lnTo>
                <a:lnTo>
                  <a:pt x="5477744" y="5092939"/>
                </a:lnTo>
                <a:cubicBezTo>
                  <a:pt x="5474490" y="5090581"/>
                  <a:pt x="5469391" y="5088951"/>
                  <a:pt x="5460150" y="5088988"/>
                </a:cubicBezTo>
                <a:lnTo>
                  <a:pt x="5457901" y="5089459"/>
                </a:lnTo>
                <a:lnTo>
                  <a:pt x="5444243" y="5082761"/>
                </a:lnTo>
                <a:cubicBezTo>
                  <a:pt x="5439993" y="5080007"/>
                  <a:pt x="5436418" y="5076805"/>
                  <a:pt x="5433825" y="5072992"/>
                </a:cubicBezTo>
                <a:cubicBezTo>
                  <a:pt x="5379442" y="5082090"/>
                  <a:pt x="5336110" y="5058382"/>
                  <a:pt x="5280996" y="5052402"/>
                </a:cubicBezTo>
                <a:cubicBezTo>
                  <a:pt x="5250806" y="5043777"/>
                  <a:pt x="5168599" y="5048109"/>
                  <a:pt x="5161582" y="5019668"/>
                </a:cubicBezTo>
                <a:cubicBezTo>
                  <a:pt x="5121870" y="5011383"/>
                  <a:pt x="5095637" y="5009222"/>
                  <a:pt x="5042717" y="5002692"/>
                </a:cubicBezTo>
                <a:cubicBezTo>
                  <a:pt x="4991136" y="4972487"/>
                  <a:pt x="4902282" y="4979360"/>
                  <a:pt x="4840514" y="4959306"/>
                </a:cubicBezTo>
                <a:cubicBezTo>
                  <a:pt x="4799904" y="4976415"/>
                  <a:pt x="4824087" y="4958371"/>
                  <a:pt x="4786778" y="4956661"/>
                </a:cubicBezTo>
                <a:cubicBezTo>
                  <a:pt x="4801901" y="4937231"/>
                  <a:pt x="4739845" y="4961208"/>
                  <a:pt x="4743741" y="4937104"/>
                </a:cubicBezTo>
                <a:cubicBezTo>
                  <a:pt x="4736829" y="4937557"/>
                  <a:pt x="4730010" y="4938753"/>
                  <a:pt x="4723136" y="4940138"/>
                </a:cubicBezTo>
                <a:lnTo>
                  <a:pt x="4719535" y="4940850"/>
                </a:lnTo>
                <a:lnTo>
                  <a:pt x="4706143" y="4939586"/>
                </a:lnTo>
                <a:lnTo>
                  <a:pt x="4701098" y="4944372"/>
                </a:lnTo>
                <a:lnTo>
                  <a:pt x="4680034" y="4946157"/>
                </a:lnTo>
                <a:cubicBezTo>
                  <a:pt x="4672339" y="4946029"/>
                  <a:pt x="4664292" y="4944964"/>
                  <a:pt x="4655740" y="4942396"/>
                </a:cubicBezTo>
                <a:cubicBezTo>
                  <a:pt x="4636359" y="4929384"/>
                  <a:pt x="4599700" y="4935346"/>
                  <a:pt x="4569298" y="4929596"/>
                </a:cubicBezTo>
                <a:lnTo>
                  <a:pt x="4555977" y="4924356"/>
                </a:lnTo>
                <a:lnTo>
                  <a:pt x="4508949" y="4921648"/>
                </a:lnTo>
                <a:cubicBezTo>
                  <a:pt x="4495668" y="4920437"/>
                  <a:pt x="4482007" y="4918694"/>
                  <a:pt x="4467838" y="4915993"/>
                </a:cubicBezTo>
                <a:lnTo>
                  <a:pt x="4441948" y="4909300"/>
                </a:lnTo>
                <a:lnTo>
                  <a:pt x="4394719" y="4901820"/>
                </a:lnTo>
                <a:lnTo>
                  <a:pt x="4356810" y="4905146"/>
                </a:lnTo>
                <a:lnTo>
                  <a:pt x="4222144" y="4909117"/>
                </a:lnTo>
                <a:cubicBezTo>
                  <a:pt x="4202488" y="4913903"/>
                  <a:pt x="4184742" y="4933491"/>
                  <a:pt x="4160481" y="4923474"/>
                </a:cubicBezTo>
                <a:cubicBezTo>
                  <a:pt x="4165854" y="4934564"/>
                  <a:pt x="4131661" y="4919946"/>
                  <a:pt x="4124879" y="4929303"/>
                </a:cubicBezTo>
                <a:cubicBezTo>
                  <a:pt x="4120895" y="4937086"/>
                  <a:pt x="4109593" y="4934464"/>
                  <a:pt x="4100114" y="4936007"/>
                </a:cubicBezTo>
                <a:cubicBezTo>
                  <a:pt x="4091835" y="4943256"/>
                  <a:pt x="4045978" y="4943549"/>
                  <a:pt x="4030957" y="4939826"/>
                </a:cubicBezTo>
                <a:cubicBezTo>
                  <a:pt x="3989825" y="4924453"/>
                  <a:pt x="3946860" y="4952050"/>
                  <a:pt x="3913764" y="4940618"/>
                </a:cubicBezTo>
                <a:cubicBezTo>
                  <a:pt x="3904534" y="4939906"/>
                  <a:pt x="3896577" y="4940543"/>
                  <a:pt x="3889457" y="4942017"/>
                </a:cubicBezTo>
                <a:lnTo>
                  <a:pt x="3871115" y="4948115"/>
                </a:lnTo>
                <a:lnTo>
                  <a:pt x="3869086" y="4953796"/>
                </a:lnTo>
                <a:lnTo>
                  <a:pt x="3856124" y="4955351"/>
                </a:lnTo>
                <a:lnTo>
                  <a:pt x="3835967" y="4964002"/>
                </a:lnTo>
                <a:cubicBezTo>
                  <a:pt x="3826465" y="4939857"/>
                  <a:pt x="3782586" y="4975947"/>
                  <a:pt x="3785910" y="4953998"/>
                </a:cubicBezTo>
                <a:cubicBezTo>
                  <a:pt x="3750785" y="4960085"/>
                  <a:pt x="3699033" y="4941571"/>
                  <a:pt x="3671085" y="4966563"/>
                </a:cubicBezTo>
                <a:cubicBezTo>
                  <a:pt x="3621255" y="4971431"/>
                  <a:pt x="3562637" y="4982991"/>
                  <a:pt x="3486928" y="4983204"/>
                </a:cubicBezTo>
                <a:cubicBezTo>
                  <a:pt x="3446030" y="4983424"/>
                  <a:pt x="3343460" y="4965124"/>
                  <a:pt x="3280956" y="4963864"/>
                </a:cubicBezTo>
                <a:cubicBezTo>
                  <a:pt x="3227193" y="4969510"/>
                  <a:pt x="3256481" y="4962609"/>
                  <a:pt x="3211563" y="4982704"/>
                </a:cubicBezTo>
                <a:cubicBezTo>
                  <a:pt x="3207119" y="4979549"/>
                  <a:pt x="3170070" y="4977192"/>
                  <a:pt x="3164681" y="4975408"/>
                </a:cubicBezTo>
                <a:lnTo>
                  <a:pt x="3127171" y="4968229"/>
                </a:lnTo>
                <a:lnTo>
                  <a:pt x="3096889" y="4965619"/>
                </a:lnTo>
                <a:cubicBezTo>
                  <a:pt x="3088441" y="4967572"/>
                  <a:pt x="3082883" y="4967054"/>
                  <a:pt x="3078620" y="4965444"/>
                </a:cubicBezTo>
                <a:lnTo>
                  <a:pt x="3074275" y="4962670"/>
                </a:lnTo>
                <a:lnTo>
                  <a:pt x="3036436" y="4957455"/>
                </a:lnTo>
                <a:lnTo>
                  <a:pt x="3031995" y="4958829"/>
                </a:lnTo>
                <a:lnTo>
                  <a:pt x="2994028" y="4956800"/>
                </a:lnTo>
                <a:cubicBezTo>
                  <a:pt x="2992299" y="4958944"/>
                  <a:pt x="2989407" y="4960397"/>
                  <a:pt x="2984001" y="4960444"/>
                </a:cubicBezTo>
                <a:cubicBezTo>
                  <a:pt x="2994191" y="4975446"/>
                  <a:pt x="2981386" y="4966249"/>
                  <a:pt x="2964542" y="4965062"/>
                </a:cubicBezTo>
                <a:cubicBezTo>
                  <a:pt x="2976613" y="4988096"/>
                  <a:pt x="2927627" y="4975618"/>
                  <a:pt x="2921274" y="4988440"/>
                </a:cubicBezTo>
                <a:cubicBezTo>
                  <a:pt x="2908629" y="4987050"/>
                  <a:pt x="2895476" y="4985998"/>
                  <a:pt x="2882111" y="4985411"/>
                </a:cubicBezTo>
                <a:lnTo>
                  <a:pt x="2874282" y="4985361"/>
                </a:lnTo>
                <a:cubicBezTo>
                  <a:pt x="2874237" y="4985437"/>
                  <a:pt x="2874193" y="4985514"/>
                  <a:pt x="2874147" y="4985591"/>
                </a:cubicBezTo>
                <a:cubicBezTo>
                  <a:pt x="2872492" y="4986074"/>
                  <a:pt x="2869935" y="4986243"/>
                  <a:pt x="2865932" y="4985999"/>
                </a:cubicBezTo>
                <a:lnTo>
                  <a:pt x="2860008" y="4985269"/>
                </a:lnTo>
                <a:lnTo>
                  <a:pt x="2844819" y="4985172"/>
                </a:lnTo>
                <a:lnTo>
                  <a:pt x="2839735" y="4986676"/>
                </a:lnTo>
                <a:lnTo>
                  <a:pt x="2837922" y="4989488"/>
                </a:lnTo>
                <a:lnTo>
                  <a:pt x="2836507" y="4989165"/>
                </a:lnTo>
                <a:cubicBezTo>
                  <a:pt x="2825749" y="4984209"/>
                  <a:pt x="2822382" y="4977089"/>
                  <a:pt x="2808859" y="4996804"/>
                </a:cubicBezTo>
                <a:cubicBezTo>
                  <a:pt x="2784233" y="4988767"/>
                  <a:pt x="2779499" y="5000786"/>
                  <a:pt x="2745907" y="5005126"/>
                </a:cubicBezTo>
                <a:cubicBezTo>
                  <a:pt x="2731796" y="4997536"/>
                  <a:pt x="2720518" y="5000295"/>
                  <a:pt x="2709519" y="5006333"/>
                </a:cubicBezTo>
                <a:cubicBezTo>
                  <a:pt x="2676766" y="5002878"/>
                  <a:pt x="2646981" y="5011377"/>
                  <a:pt x="2610212" y="5013529"/>
                </a:cubicBezTo>
                <a:cubicBezTo>
                  <a:pt x="2570359" y="5003730"/>
                  <a:pt x="2550109" y="5021491"/>
                  <a:pt x="2510814" y="5023713"/>
                </a:cubicBezTo>
                <a:cubicBezTo>
                  <a:pt x="2476639" y="5006722"/>
                  <a:pt x="2482834" y="5038639"/>
                  <a:pt x="2462736" y="5045398"/>
                </a:cubicBezTo>
                <a:lnTo>
                  <a:pt x="2457050" y="5046022"/>
                </a:lnTo>
                <a:lnTo>
                  <a:pt x="2442184" y="5043549"/>
                </a:lnTo>
                <a:lnTo>
                  <a:pt x="2436703" y="5041929"/>
                </a:lnTo>
                <a:cubicBezTo>
                  <a:pt x="2432888" y="5041072"/>
                  <a:pt x="2430299" y="5040830"/>
                  <a:pt x="2428451" y="5041027"/>
                </a:cubicBezTo>
                <a:lnTo>
                  <a:pt x="2420551" y="5039949"/>
                </a:lnTo>
                <a:cubicBezTo>
                  <a:pt x="2407700" y="5037296"/>
                  <a:pt x="2395274" y="5034239"/>
                  <a:pt x="2383501" y="5030941"/>
                </a:cubicBezTo>
                <a:cubicBezTo>
                  <a:pt x="2362992" y="5032521"/>
                  <a:pt x="2317884" y="5047662"/>
                  <a:pt x="2297493" y="5049431"/>
                </a:cubicBezTo>
                <a:lnTo>
                  <a:pt x="2261156" y="5041558"/>
                </a:lnTo>
                <a:lnTo>
                  <a:pt x="2200581" y="5024964"/>
                </a:lnTo>
                <a:lnTo>
                  <a:pt x="2198380" y="5025550"/>
                </a:lnTo>
                <a:lnTo>
                  <a:pt x="2116066" y="5019568"/>
                </a:lnTo>
                <a:cubicBezTo>
                  <a:pt x="2111600" y="5017036"/>
                  <a:pt x="2059664" y="5006071"/>
                  <a:pt x="2056754" y="5002394"/>
                </a:cubicBezTo>
                <a:cubicBezTo>
                  <a:pt x="2003393" y="5014336"/>
                  <a:pt x="1998298" y="5008800"/>
                  <a:pt x="1942916" y="5005703"/>
                </a:cubicBezTo>
                <a:cubicBezTo>
                  <a:pt x="1882138" y="4994708"/>
                  <a:pt x="1836966" y="4976630"/>
                  <a:pt x="1796717" y="4970423"/>
                </a:cubicBezTo>
                <a:cubicBezTo>
                  <a:pt x="1724075" y="4959337"/>
                  <a:pt x="1636218" y="4936339"/>
                  <a:pt x="1583222" y="4931235"/>
                </a:cubicBezTo>
                <a:cubicBezTo>
                  <a:pt x="1544265" y="4950469"/>
                  <a:pt x="1556109" y="4927628"/>
                  <a:pt x="1518821" y="4927872"/>
                </a:cubicBezTo>
                <a:cubicBezTo>
                  <a:pt x="1497291" y="4925112"/>
                  <a:pt x="1483221" y="4916728"/>
                  <a:pt x="1471837" y="4914678"/>
                </a:cubicBezTo>
                <a:lnTo>
                  <a:pt x="1450515" y="4915578"/>
                </a:lnTo>
                <a:lnTo>
                  <a:pt x="1437078" y="4915016"/>
                </a:lnTo>
                <a:lnTo>
                  <a:pt x="1432462" y="4920065"/>
                </a:lnTo>
                <a:lnTo>
                  <a:pt x="1411645" y="4922952"/>
                </a:lnTo>
                <a:cubicBezTo>
                  <a:pt x="1384856" y="4920079"/>
                  <a:pt x="1306656" y="4907389"/>
                  <a:pt x="1271729" y="4902828"/>
                </a:cubicBezTo>
                <a:cubicBezTo>
                  <a:pt x="1258697" y="4896954"/>
                  <a:pt x="1213546" y="4890036"/>
                  <a:pt x="1202076" y="4895589"/>
                </a:cubicBezTo>
                <a:cubicBezTo>
                  <a:pt x="1192059" y="4895561"/>
                  <a:pt x="1182171" y="4891311"/>
                  <a:pt x="1174670" y="4898040"/>
                </a:cubicBezTo>
                <a:cubicBezTo>
                  <a:pt x="1163701" y="4905820"/>
                  <a:pt x="1136874" y="4886643"/>
                  <a:pt x="1137035" y="4897965"/>
                </a:cubicBezTo>
                <a:cubicBezTo>
                  <a:pt x="1117838" y="4884693"/>
                  <a:pt x="1091386" y="4900421"/>
                  <a:pt x="1069882" y="4901859"/>
                </a:cubicBezTo>
                <a:cubicBezTo>
                  <a:pt x="1055589" y="4889467"/>
                  <a:pt x="1024570" y="4904705"/>
                  <a:pt x="980935" y="4900090"/>
                </a:cubicBezTo>
                <a:cubicBezTo>
                  <a:pt x="947614" y="4895538"/>
                  <a:pt x="913224" y="4886405"/>
                  <a:pt x="869960" y="4874547"/>
                </a:cubicBezTo>
                <a:cubicBezTo>
                  <a:pt x="819114" y="4845820"/>
                  <a:pt x="768074" y="4839770"/>
                  <a:pt x="721345" y="4828937"/>
                </a:cubicBezTo>
                <a:cubicBezTo>
                  <a:pt x="667944" y="4819060"/>
                  <a:pt x="698286" y="4848426"/>
                  <a:pt x="635428" y="4819153"/>
                </a:cubicBezTo>
                <a:cubicBezTo>
                  <a:pt x="626286" y="4826707"/>
                  <a:pt x="617638" y="4825980"/>
                  <a:pt x="604106" y="4819994"/>
                </a:cubicBezTo>
                <a:cubicBezTo>
                  <a:pt x="583276" y="4822237"/>
                  <a:pt x="539859" y="4835097"/>
                  <a:pt x="510451" y="4832608"/>
                </a:cubicBezTo>
                <a:cubicBezTo>
                  <a:pt x="489781" y="4829929"/>
                  <a:pt x="443867" y="4807857"/>
                  <a:pt x="427656" y="4805062"/>
                </a:cubicBezTo>
                <a:cubicBezTo>
                  <a:pt x="424088" y="4806479"/>
                  <a:pt x="419580" y="4809736"/>
                  <a:pt x="413184" y="4815837"/>
                </a:cubicBezTo>
                <a:cubicBezTo>
                  <a:pt x="387673" y="4805882"/>
                  <a:pt x="379855" y="4817328"/>
                  <a:pt x="341772" y="4818825"/>
                </a:cubicBezTo>
                <a:cubicBezTo>
                  <a:pt x="327795" y="4810179"/>
                  <a:pt x="314729" y="4811964"/>
                  <a:pt x="301266" y="4817000"/>
                </a:cubicBezTo>
                <a:cubicBezTo>
                  <a:pt x="265781" y="4810886"/>
                  <a:pt x="231017" y="4816794"/>
                  <a:pt x="189886" y="4815871"/>
                </a:cubicBezTo>
                <a:cubicBezTo>
                  <a:pt x="147910" y="4802917"/>
                  <a:pt x="121702" y="4818738"/>
                  <a:pt x="77762" y="4817675"/>
                </a:cubicBezTo>
                <a:cubicBezTo>
                  <a:pt x="38733" y="4795315"/>
                  <a:pt x="44308" y="4840244"/>
                  <a:pt x="8164" y="4835320"/>
                </a:cubicBezTo>
                <a:lnTo>
                  <a:pt x="0" y="4832771"/>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A87A902-CC53-C9B3-5972-F975D5BCE05E}"/>
              </a:ext>
            </a:extLst>
          </p:cNvPr>
          <p:cNvSpPr>
            <a:spLocks noGrp="1"/>
          </p:cNvSpPr>
          <p:nvPr>
            <p:ph type="ctrTitle"/>
          </p:nvPr>
        </p:nvSpPr>
        <p:spPr>
          <a:xfrm>
            <a:off x="599818" y="5234320"/>
            <a:ext cx="6931319" cy="752217"/>
          </a:xfrm>
        </p:spPr>
        <p:txBody>
          <a:bodyPr anchor="b">
            <a:normAutofit/>
          </a:bodyPr>
          <a:lstStyle/>
          <a:p>
            <a:pPr algn="l"/>
            <a:r>
              <a:rPr lang="en-US" sz="3600" dirty="0">
                <a:solidFill>
                  <a:schemeClr val="tx1">
                    <a:lumMod val="85000"/>
                    <a:lumOff val="15000"/>
                  </a:schemeClr>
                </a:solidFill>
              </a:rPr>
              <a:t>Electricity and Electric Fields</a:t>
            </a:r>
          </a:p>
        </p:txBody>
      </p:sp>
      <p:sp>
        <p:nvSpPr>
          <p:cNvPr id="3" name="Subtitle 2">
            <a:extLst>
              <a:ext uri="{FF2B5EF4-FFF2-40B4-BE49-F238E27FC236}">
                <a16:creationId xmlns:a16="http://schemas.microsoft.com/office/drawing/2014/main" id="{2E6B0CA4-2C54-DF3C-AB89-74387CB593B6}"/>
              </a:ext>
            </a:extLst>
          </p:cNvPr>
          <p:cNvSpPr>
            <a:spLocks noGrp="1"/>
          </p:cNvSpPr>
          <p:nvPr>
            <p:ph type="subTitle" idx="1"/>
          </p:nvPr>
        </p:nvSpPr>
        <p:spPr>
          <a:xfrm>
            <a:off x="599819" y="6059086"/>
            <a:ext cx="6931319" cy="349725"/>
          </a:xfrm>
        </p:spPr>
        <p:txBody>
          <a:bodyPr anchor="t">
            <a:normAutofit/>
          </a:bodyPr>
          <a:lstStyle/>
          <a:p>
            <a:pPr algn="l"/>
            <a:r>
              <a:rPr lang="en-US" sz="1600">
                <a:solidFill>
                  <a:schemeClr val="tx1">
                    <a:lumMod val="85000"/>
                    <a:lumOff val="15000"/>
                  </a:schemeClr>
                </a:solidFill>
              </a:rPr>
              <a:t>Electric Charge and Electric Field</a:t>
            </a:r>
          </a:p>
        </p:txBody>
      </p:sp>
    </p:spTree>
    <p:extLst>
      <p:ext uri="{BB962C8B-B14F-4D97-AF65-F5344CB8AC3E}">
        <p14:creationId xmlns:p14="http://schemas.microsoft.com/office/powerpoint/2010/main" val="2420135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94FB092-31F7-9A2C-AA7E-1932C7F2DCEC}"/>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Conductors and Insulators</a:t>
            </a:r>
          </a:p>
        </p:txBody>
      </p:sp>
      <p:sp>
        <p:nvSpPr>
          <p:cNvPr id="1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sX0" fmla="*/ 0 w 4572000"/>
              <a:gd name="csY0" fmla="*/ 0 h 18288"/>
              <a:gd name="csX1" fmla="*/ 515983 w 4572000"/>
              <a:gd name="csY1" fmla="*/ 0 h 18288"/>
              <a:gd name="csX2" fmla="*/ 1031966 w 4572000"/>
              <a:gd name="csY2" fmla="*/ 0 h 18288"/>
              <a:gd name="csX3" fmla="*/ 1639389 w 4572000"/>
              <a:gd name="csY3" fmla="*/ 0 h 18288"/>
              <a:gd name="csX4" fmla="*/ 2383971 w 4572000"/>
              <a:gd name="csY4" fmla="*/ 0 h 18288"/>
              <a:gd name="csX5" fmla="*/ 2945674 w 4572000"/>
              <a:gd name="csY5" fmla="*/ 0 h 18288"/>
              <a:gd name="csX6" fmla="*/ 3507377 w 4572000"/>
              <a:gd name="csY6" fmla="*/ 0 h 18288"/>
              <a:gd name="csX7" fmla="*/ 4572000 w 4572000"/>
              <a:gd name="csY7" fmla="*/ 0 h 18288"/>
              <a:gd name="csX8" fmla="*/ 4572000 w 4572000"/>
              <a:gd name="csY8" fmla="*/ 18288 h 18288"/>
              <a:gd name="csX9" fmla="*/ 3873137 w 4572000"/>
              <a:gd name="csY9" fmla="*/ 18288 h 18288"/>
              <a:gd name="csX10" fmla="*/ 3311434 w 4572000"/>
              <a:gd name="csY10" fmla="*/ 18288 h 18288"/>
              <a:gd name="csX11" fmla="*/ 2749731 w 4572000"/>
              <a:gd name="csY11" fmla="*/ 18288 h 18288"/>
              <a:gd name="csX12" fmla="*/ 2050869 w 4572000"/>
              <a:gd name="csY12" fmla="*/ 18288 h 18288"/>
              <a:gd name="csX13" fmla="*/ 1306286 w 4572000"/>
              <a:gd name="csY13" fmla="*/ 18288 h 18288"/>
              <a:gd name="csX14" fmla="*/ 790303 w 4572000"/>
              <a:gd name="csY14" fmla="*/ 18288 h 18288"/>
              <a:gd name="csX15" fmla="*/ 0 w 4572000"/>
              <a:gd name="csY15" fmla="*/ 18288 h 18288"/>
              <a:gd name="csX16" fmla="*/ 0 w 4572000"/>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CAEF15AE-6FBF-F1F1-9DF3-9849D0ABC5A1}"/>
                  </a:ext>
                </a:extLst>
              </p14:cNvPr>
              <p14:cNvContentPartPr/>
              <p14:nvPr/>
            </p14:nvContentPartPr>
            <p14:xfrm>
              <a:off x="5205700" y="5533116"/>
              <a:ext cx="1625040" cy="193320"/>
            </p14:xfrm>
          </p:contentPart>
        </mc:Choice>
        <mc:Fallback xmlns="">
          <p:pic>
            <p:nvPicPr>
              <p:cNvPr id="7" name="Ink 6">
                <a:extLst>
                  <a:ext uri="{FF2B5EF4-FFF2-40B4-BE49-F238E27FC236}">
                    <a16:creationId xmlns:a16="http://schemas.microsoft.com/office/drawing/2014/main" id="{CAEF15AE-6FBF-F1F1-9DF3-9849D0ABC5A1}"/>
                  </a:ext>
                </a:extLst>
              </p:cNvPr>
              <p:cNvPicPr/>
              <p:nvPr/>
            </p:nvPicPr>
            <p:blipFill>
              <a:blip r:embed="rId4"/>
              <a:stretch>
                <a:fillRect/>
              </a:stretch>
            </p:blipFill>
            <p:spPr>
              <a:xfrm>
                <a:off x="5142700" y="5470116"/>
                <a:ext cx="175068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8E0BC1BF-BCF1-A4AF-B775-A20E0582110C}"/>
                  </a:ext>
                </a:extLst>
              </p14:cNvPr>
              <p14:cNvContentPartPr/>
              <p14:nvPr/>
            </p14:nvContentPartPr>
            <p14:xfrm>
              <a:off x="5193100" y="5694756"/>
              <a:ext cx="1618920" cy="112680"/>
            </p14:xfrm>
          </p:contentPart>
        </mc:Choice>
        <mc:Fallback xmlns="">
          <p:pic>
            <p:nvPicPr>
              <p:cNvPr id="10" name="Ink 9">
                <a:extLst>
                  <a:ext uri="{FF2B5EF4-FFF2-40B4-BE49-F238E27FC236}">
                    <a16:creationId xmlns:a16="http://schemas.microsoft.com/office/drawing/2014/main" id="{8E0BC1BF-BCF1-A4AF-B775-A20E0582110C}"/>
                  </a:ext>
                </a:extLst>
              </p:cNvPr>
              <p:cNvPicPr/>
              <p:nvPr/>
            </p:nvPicPr>
            <p:blipFill>
              <a:blip r:embed="rId6"/>
              <a:stretch>
                <a:fillRect/>
              </a:stretch>
            </p:blipFill>
            <p:spPr>
              <a:xfrm>
                <a:off x="5130460" y="5631915"/>
                <a:ext cx="1744560" cy="23872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3E8B0BE5-9008-5820-30D2-0FC2FD4A2BC9}"/>
                  </a:ext>
                </a:extLst>
              </p14:cNvPr>
              <p14:cNvContentPartPr/>
              <p14:nvPr/>
            </p14:nvContentPartPr>
            <p14:xfrm>
              <a:off x="6774220" y="5413956"/>
              <a:ext cx="162360" cy="567720"/>
            </p14:xfrm>
          </p:contentPart>
        </mc:Choice>
        <mc:Fallback xmlns="">
          <p:pic>
            <p:nvPicPr>
              <p:cNvPr id="18" name="Ink 17">
                <a:extLst>
                  <a:ext uri="{FF2B5EF4-FFF2-40B4-BE49-F238E27FC236}">
                    <a16:creationId xmlns:a16="http://schemas.microsoft.com/office/drawing/2014/main" id="{3E8B0BE5-9008-5820-30D2-0FC2FD4A2BC9}"/>
                  </a:ext>
                </a:extLst>
              </p:cNvPr>
              <p:cNvPicPr/>
              <p:nvPr/>
            </p:nvPicPr>
            <p:blipFill>
              <a:blip r:embed="rId8"/>
              <a:stretch>
                <a:fillRect/>
              </a:stretch>
            </p:blipFill>
            <p:spPr>
              <a:xfrm>
                <a:off x="6711580" y="5351316"/>
                <a:ext cx="288000" cy="693360"/>
              </a:xfrm>
              <a:prstGeom prst="rect">
                <a:avLst/>
              </a:prstGeom>
            </p:spPr>
          </p:pic>
        </mc:Fallback>
      </mc:AlternateContent>
      <p:pic>
        <p:nvPicPr>
          <p:cNvPr id="4" name="Picture 3">
            <a:extLst>
              <a:ext uri="{FF2B5EF4-FFF2-40B4-BE49-F238E27FC236}">
                <a16:creationId xmlns:a16="http://schemas.microsoft.com/office/drawing/2014/main" id="{DF557AEA-3455-3E88-FB71-E365F5B473E9}"/>
              </a:ext>
            </a:extLst>
          </p:cNvPr>
          <p:cNvPicPr>
            <a:picLocks noChangeAspect="1"/>
          </p:cNvPicPr>
          <p:nvPr/>
        </p:nvPicPr>
        <p:blipFill>
          <a:blip r:embed="rId9"/>
          <a:stretch>
            <a:fillRect/>
          </a:stretch>
        </p:blipFill>
        <p:spPr>
          <a:xfrm>
            <a:off x="1441240" y="1957553"/>
            <a:ext cx="9309520" cy="4482871"/>
          </a:xfrm>
          <a:prstGeom prst="rect">
            <a:avLst/>
          </a:prstGeom>
        </p:spPr>
      </p:pic>
      <mc:AlternateContent xmlns:mc="http://schemas.openxmlformats.org/markup-compatibility/2006" xmlns:p14="http://schemas.microsoft.com/office/powerpoint/2010/main">
        <mc:Choice Requires="p14">
          <p:contentPart p14:bwMode="auto" r:id="rId10">
            <p14:nvContentPartPr>
              <p14:cNvPr id="24" name="Ink 23">
                <a:extLst>
                  <a:ext uri="{FF2B5EF4-FFF2-40B4-BE49-F238E27FC236}">
                    <a16:creationId xmlns:a16="http://schemas.microsoft.com/office/drawing/2014/main" id="{CF839212-78A7-7630-9187-3F1A529D07CB}"/>
                  </a:ext>
                </a:extLst>
              </p14:cNvPr>
              <p14:cNvContentPartPr/>
              <p14:nvPr/>
            </p14:nvContentPartPr>
            <p14:xfrm>
              <a:off x="5242780" y="5570556"/>
              <a:ext cx="1413720" cy="62640"/>
            </p14:xfrm>
          </p:contentPart>
        </mc:Choice>
        <mc:Fallback xmlns="">
          <p:pic>
            <p:nvPicPr>
              <p:cNvPr id="24" name="Ink 23">
                <a:extLst>
                  <a:ext uri="{FF2B5EF4-FFF2-40B4-BE49-F238E27FC236}">
                    <a16:creationId xmlns:a16="http://schemas.microsoft.com/office/drawing/2014/main" id="{CF839212-78A7-7630-9187-3F1A529D07CB}"/>
                  </a:ext>
                </a:extLst>
              </p:cNvPr>
              <p:cNvPicPr/>
              <p:nvPr/>
            </p:nvPicPr>
            <p:blipFill>
              <a:blip r:embed="rId11"/>
              <a:stretch>
                <a:fillRect/>
              </a:stretch>
            </p:blipFill>
            <p:spPr>
              <a:xfrm>
                <a:off x="5180140" y="5507556"/>
                <a:ext cx="15393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7" name="Ink 26">
                <a:extLst>
                  <a:ext uri="{FF2B5EF4-FFF2-40B4-BE49-F238E27FC236}">
                    <a16:creationId xmlns:a16="http://schemas.microsoft.com/office/drawing/2014/main" id="{4B64E537-DE47-6BD0-0510-A31B575AF27F}"/>
                  </a:ext>
                </a:extLst>
              </p14:cNvPr>
              <p14:cNvContentPartPr/>
              <p14:nvPr/>
            </p14:nvContentPartPr>
            <p14:xfrm>
              <a:off x="5193100" y="5495676"/>
              <a:ext cx="1531800" cy="255600"/>
            </p14:xfrm>
          </p:contentPart>
        </mc:Choice>
        <mc:Fallback xmlns="">
          <p:pic>
            <p:nvPicPr>
              <p:cNvPr id="27" name="Ink 26">
                <a:extLst>
                  <a:ext uri="{FF2B5EF4-FFF2-40B4-BE49-F238E27FC236}">
                    <a16:creationId xmlns:a16="http://schemas.microsoft.com/office/drawing/2014/main" id="{4B64E537-DE47-6BD0-0510-A31B575AF27F}"/>
                  </a:ext>
                </a:extLst>
              </p:cNvPr>
              <p:cNvPicPr/>
              <p:nvPr/>
            </p:nvPicPr>
            <p:blipFill>
              <a:blip r:embed="rId13"/>
              <a:stretch>
                <a:fillRect/>
              </a:stretch>
            </p:blipFill>
            <p:spPr>
              <a:xfrm>
                <a:off x="5130460" y="5433036"/>
                <a:ext cx="1657440" cy="381240"/>
              </a:xfrm>
              <a:prstGeom prst="rect">
                <a:avLst/>
              </a:prstGeom>
            </p:spPr>
          </p:pic>
        </mc:Fallback>
      </mc:AlternateContent>
    </p:spTree>
    <p:extLst>
      <p:ext uri="{BB962C8B-B14F-4D97-AF65-F5344CB8AC3E}">
        <p14:creationId xmlns:p14="http://schemas.microsoft.com/office/powerpoint/2010/main" val="517578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FD38FE-F548-FB97-5605-5546F9FE835B}"/>
              </a:ext>
            </a:extLst>
          </p:cNvPr>
          <p:cNvSpPr txBox="1"/>
          <p:nvPr/>
        </p:nvSpPr>
        <p:spPr>
          <a:xfrm>
            <a:off x="433632" y="6123543"/>
            <a:ext cx="6099662" cy="369332"/>
          </a:xfrm>
          <a:prstGeom prst="rect">
            <a:avLst/>
          </a:prstGeom>
          <a:noFill/>
        </p:spPr>
        <p:txBody>
          <a:bodyPr wrap="square">
            <a:spAutoFit/>
          </a:bodyPr>
          <a:lstStyle/>
          <a:p>
            <a:r>
              <a:rPr lang="en-US"/>
              <a:t>https://</a:t>
            </a:r>
            <a:r>
              <a:rPr lang="en-US" err="1"/>
              <a:t>youtu.be</a:t>
            </a:r>
            <a:r>
              <a:rPr lang="en-US"/>
              <a:t>/</a:t>
            </a:r>
            <a:r>
              <a:rPr lang="en-US" err="1"/>
              <a:t>qZjDMQbn3a0</a:t>
            </a:r>
            <a:r>
              <a:rPr lang="en-US"/>
              <a:t>?</a:t>
            </a:r>
            <a:r>
              <a:rPr lang="en-US" err="1"/>
              <a:t>si</a:t>
            </a:r>
            <a:r>
              <a:rPr lang="en-US"/>
              <a:t>=QoOpNLYx2j2biNbl</a:t>
            </a:r>
          </a:p>
        </p:txBody>
      </p:sp>
      <p:pic>
        <p:nvPicPr>
          <p:cNvPr id="3" name="Online Media 2" descr="Electrical Conductors and Insulators">
            <a:hlinkClick r:id="" action="ppaction://media"/>
            <a:extLst>
              <a:ext uri="{FF2B5EF4-FFF2-40B4-BE49-F238E27FC236}">
                <a16:creationId xmlns:a16="http://schemas.microsoft.com/office/drawing/2014/main" id="{0F534A76-A14B-C6CC-9B6D-737BBC1BE20F}"/>
              </a:ext>
            </a:extLst>
          </p:cNvPr>
          <p:cNvPicPr>
            <a:picLocks noRot="1" noChangeAspect="1"/>
          </p:cNvPicPr>
          <p:nvPr>
            <a:videoFile r:link="rId1"/>
          </p:nvPr>
        </p:nvPicPr>
        <p:blipFill>
          <a:blip r:embed="rId4"/>
          <a:stretch>
            <a:fillRect/>
          </a:stretch>
        </p:blipFill>
        <p:spPr>
          <a:xfrm>
            <a:off x="127000" y="56515"/>
            <a:ext cx="11938000" cy="6744970"/>
          </a:xfrm>
          <a:prstGeom prst="rect">
            <a:avLst/>
          </a:prstGeom>
        </p:spPr>
      </p:pic>
      <p:sp>
        <p:nvSpPr>
          <p:cNvPr id="5" name="TextBox 4">
            <a:extLst>
              <a:ext uri="{FF2B5EF4-FFF2-40B4-BE49-F238E27FC236}">
                <a16:creationId xmlns:a16="http://schemas.microsoft.com/office/drawing/2014/main" id="{C4B84275-5FDE-3869-995C-DB7B753C6C4D}"/>
              </a:ext>
            </a:extLst>
          </p:cNvPr>
          <p:cNvSpPr txBox="1"/>
          <p:nvPr/>
        </p:nvSpPr>
        <p:spPr>
          <a:xfrm>
            <a:off x="433632" y="6308209"/>
            <a:ext cx="8861604" cy="461665"/>
          </a:xfrm>
          <a:prstGeom prst="rect">
            <a:avLst/>
          </a:prstGeom>
          <a:noFill/>
        </p:spPr>
        <p:txBody>
          <a:bodyPr wrap="square">
            <a:spAutoFit/>
          </a:bodyPr>
          <a:lstStyle/>
          <a:p>
            <a:r>
              <a:rPr lang="en-US" sz="2400" dirty="0"/>
              <a:t>https://youtu.be/qZjDMQbn3a0?si=QoOpNLYx2j2biNbl</a:t>
            </a:r>
          </a:p>
        </p:txBody>
      </p:sp>
    </p:spTree>
    <p:extLst>
      <p:ext uri="{BB962C8B-B14F-4D97-AF65-F5344CB8AC3E}">
        <p14:creationId xmlns:p14="http://schemas.microsoft.com/office/powerpoint/2010/main" val="41247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C1C6B5-ECA5-60DA-2A86-B22637BF828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0A45A6-618A-E30C-0EA6-E6A1C814AD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3615BB-DC54-9F47-F0A1-C63587334503}"/>
              </a:ext>
            </a:extLst>
          </p:cNvPr>
          <p:cNvSpPr>
            <a:spLocks noGrp="1"/>
          </p:cNvSpPr>
          <p:nvPr>
            <p:ph type="title"/>
          </p:nvPr>
        </p:nvSpPr>
        <p:spPr>
          <a:xfrm>
            <a:off x="635000" y="640823"/>
            <a:ext cx="3418659" cy="5583148"/>
          </a:xfrm>
        </p:spPr>
        <p:txBody>
          <a:bodyPr anchor="ctr">
            <a:normAutofit/>
          </a:bodyPr>
          <a:lstStyle/>
          <a:p>
            <a:r>
              <a:rPr lang="en-US" sz="3400" dirty="0"/>
              <a:t>Electricity and Electric Fields</a:t>
            </a:r>
          </a:p>
        </p:txBody>
      </p:sp>
      <p:sp>
        <p:nvSpPr>
          <p:cNvPr id="11" name="sketch line">
            <a:extLst>
              <a:ext uri="{FF2B5EF4-FFF2-40B4-BE49-F238E27FC236}">
                <a16:creationId xmlns:a16="http://schemas.microsoft.com/office/drawing/2014/main" id="{4BD562C1-C94A-2287-0CB7-3625CDD2A3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584FB21B-E849-AC04-0BB0-AD727397A79C}"/>
              </a:ext>
            </a:extLst>
          </p:cNvPr>
          <p:cNvGraphicFramePr>
            <a:graphicFrameLocks noGrp="1"/>
          </p:cNvGraphicFramePr>
          <p:nvPr>
            <p:ph idx="1"/>
            <p:extLst>
              <p:ext uri="{D42A27DB-BD31-4B8C-83A1-F6EECF244321}">
                <p14:modId xmlns:p14="http://schemas.microsoft.com/office/powerpoint/2010/main" val="159009676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3554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BD4AE5-2C72-43B2-80E0-99BA2B81410A}"/>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Coulomb</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5E7544-0CD1-B14D-C427-5B18A7DC312E}"/>
              </a:ext>
            </a:extLst>
          </p:cNvPr>
          <p:cNvSpPr txBox="1"/>
          <p:nvPr/>
        </p:nvSpPr>
        <p:spPr>
          <a:xfrm>
            <a:off x="640080" y="2872899"/>
            <a:ext cx="4243589" cy="3320668"/>
          </a:xfrm>
          <a:prstGeom prst="rect">
            <a:avLst/>
          </a:prstGeom>
        </p:spPr>
        <p:txBody>
          <a:bodyPr vert="horz" lIns="91440" tIns="45720" rIns="91440" bIns="45720" rtlCol="0">
            <a:normAutofit/>
          </a:bodyPr>
          <a:lstStyle/>
          <a:p>
            <a:pPr>
              <a:lnSpc>
                <a:spcPct val="90000"/>
              </a:lnSpc>
              <a:spcAft>
                <a:spcPts val="600"/>
              </a:spcAft>
            </a:pPr>
            <a:r>
              <a:rPr lang="en-US" sz="2200"/>
              <a:t>Charles-Augustin de Coulomb was an 18th-century French physicist who studied the force between electric charges and formulated </a:t>
            </a:r>
            <a:r>
              <a:rPr lang="en-US" sz="2200" b="1"/>
              <a:t>Coulomb’s Law</a:t>
            </a:r>
            <a:r>
              <a:rPr lang="en-US" sz="2200"/>
              <a:t>, earning his name as the unit of electric charge.</a:t>
            </a:r>
          </a:p>
        </p:txBody>
      </p:sp>
      <p:pic>
        <p:nvPicPr>
          <p:cNvPr id="3" name="Picture 2">
            <a:extLst>
              <a:ext uri="{FF2B5EF4-FFF2-40B4-BE49-F238E27FC236}">
                <a16:creationId xmlns:a16="http://schemas.microsoft.com/office/drawing/2014/main" id="{10083F2F-D425-9EC2-FD13-EED439EEE79F}"/>
              </a:ext>
            </a:extLst>
          </p:cNvPr>
          <p:cNvPicPr>
            <a:picLocks noChangeAspect="1"/>
          </p:cNvPicPr>
          <p:nvPr/>
        </p:nvPicPr>
        <p:blipFill>
          <a:blip r:embed="rId2"/>
          <a:srcRect r="-2" b="14009"/>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19755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923EA8-1681-A0B1-B4E1-59CB1B66403A}"/>
              </a:ext>
            </a:extLst>
          </p:cNvPr>
          <p:cNvSpPr>
            <a:spLocks noGrp="1"/>
          </p:cNvSpPr>
          <p:nvPr>
            <p:ph type="title"/>
          </p:nvPr>
        </p:nvSpPr>
        <p:spPr>
          <a:xfrm>
            <a:off x="1028700" y="1967266"/>
            <a:ext cx="2628900" cy="2547257"/>
          </a:xfrm>
          <a:noFill/>
        </p:spPr>
        <p:txBody>
          <a:bodyPr anchor="ctr">
            <a:normAutofit/>
          </a:bodyPr>
          <a:lstStyle/>
          <a:p>
            <a:pPr algn="ctr"/>
            <a:r>
              <a:rPr lang="en-US" sz="3600">
                <a:solidFill>
                  <a:srgbClr val="FFFFFF"/>
                </a:solidFill>
              </a:rPr>
              <a:t>Coulomb’s Law</a:t>
            </a:r>
          </a:p>
        </p:txBody>
      </p:sp>
      <p:pic>
        <p:nvPicPr>
          <p:cNvPr id="5" name="Picture 4">
            <a:extLst>
              <a:ext uri="{FF2B5EF4-FFF2-40B4-BE49-F238E27FC236}">
                <a16:creationId xmlns:a16="http://schemas.microsoft.com/office/drawing/2014/main" id="{D43FDC02-E168-EF54-6A77-EDF4678787E6}"/>
              </a:ext>
            </a:extLst>
          </p:cNvPr>
          <p:cNvPicPr>
            <a:picLocks noChangeAspect="1"/>
          </p:cNvPicPr>
          <p:nvPr/>
        </p:nvPicPr>
        <p:blipFill>
          <a:blip r:embed="rId2"/>
          <a:stretch>
            <a:fillRect/>
          </a:stretch>
        </p:blipFill>
        <p:spPr>
          <a:xfrm>
            <a:off x="4777316" y="1071542"/>
            <a:ext cx="6780700" cy="4712586"/>
          </a:xfrm>
          <a:prstGeom prst="rect">
            <a:avLst/>
          </a:prstGeom>
        </p:spPr>
      </p:pic>
    </p:spTree>
    <p:extLst>
      <p:ext uri="{BB962C8B-B14F-4D97-AF65-F5344CB8AC3E}">
        <p14:creationId xmlns:p14="http://schemas.microsoft.com/office/powerpoint/2010/main" val="2801227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17517EF-BD4D-4055-BDB4-A322C53568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0ADDB668-2CA4-4D2B-9C34-3487CA33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53" y="304802"/>
            <a:ext cx="11097349" cy="1573149"/>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CBB8D29-AFEF-FD83-FBB5-B783261EFA8E}"/>
              </a:ext>
            </a:extLst>
          </p:cNvPr>
          <p:cNvSpPr>
            <a:spLocks noGrp="1"/>
          </p:cNvSpPr>
          <p:nvPr>
            <p:ph type="title"/>
          </p:nvPr>
        </p:nvSpPr>
        <p:spPr>
          <a:xfrm>
            <a:off x="901690" y="405575"/>
            <a:ext cx="6430414" cy="1371600"/>
          </a:xfrm>
        </p:spPr>
        <p:txBody>
          <a:bodyPr vert="horz" lIns="91440" tIns="45720" rIns="91440" bIns="45720" rtlCol="0" anchor="ctr">
            <a:normAutofit/>
          </a:bodyPr>
          <a:lstStyle/>
          <a:p>
            <a:r>
              <a:rPr lang="en-US" sz="4000" kern="1200">
                <a:solidFill>
                  <a:schemeClr val="tx1"/>
                </a:solidFill>
                <a:latin typeface="+mj-lt"/>
                <a:ea typeface="+mj-ea"/>
                <a:cs typeface="+mj-cs"/>
              </a:rPr>
              <a:t>Coulomb’s Law</a:t>
            </a:r>
          </a:p>
        </p:txBody>
      </p:sp>
      <p:sp>
        <p:nvSpPr>
          <p:cNvPr id="20" name="Rectangle 19">
            <a:extLst>
              <a:ext uri="{FF2B5EF4-FFF2-40B4-BE49-F238E27FC236}">
                <a16:creationId xmlns:a16="http://schemas.microsoft.com/office/drawing/2014/main" id="{2568BC19-F052-4108-93E1-6A3D1DEC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784" y="76442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D5FD337D-4D6B-4C8B-B6F5-121097E098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126032" y="1067264"/>
            <a:ext cx="1021458"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Picture 3" descr="A mathematical equation with numbers and a line&#10;&#10;AI-generated content may be incorrect.">
            <a:extLst>
              <a:ext uri="{FF2B5EF4-FFF2-40B4-BE49-F238E27FC236}">
                <a16:creationId xmlns:a16="http://schemas.microsoft.com/office/drawing/2014/main" id="{0C8978B8-8BB4-806D-B3C3-576BEF7CC3B2}"/>
              </a:ext>
            </a:extLst>
          </p:cNvPr>
          <p:cNvPicPr>
            <a:picLocks noChangeAspect="1"/>
          </p:cNvPicPr>
          <p:nvPr/>
        </p:nvPicPr>
        <p:blipFill>
          <a:blip r:embed="rId3"/>
          <a:stretch>
            <a:fillRect/>
          </a:stretch>
        </p:blipFill>
        <p:spPr>
          <a:xfrm>
            <a:off x="549058" y="3139967"/>
            <a:ext cx="11097349" cy="2108496"/>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DACD1A6-C1B1-19BD-3C84-84BF2F385D43}"/>
                  </a:ext>
                </a:extLst>
              </p:cNvPr>
              <p:cNvSpPr txBox="1"/>
              <p:nvPr/>
            </p:nvSpPr>
            <p:spPr>
              <a:xfrm>
                <a:off x="622799" y="5906867"/>
                <a:ext cx="11023607" cy="369332"/>
              </a:xfrm>
              <a:prstGeom prst="rect">
                <a:avLst/>
              </a:prstGeom>
              <a:noFill/>
            </p:spPr>
            <p:txBody>
              <a:bodyPr wrap="square">
                <a:spAutoFit/>
              </a:bodyPr>
              <a:lstStyle/>
              <a:p>
                <a:r>
                  <a:rPr lang="en-US" dirty="0"/>
                  <a:t>The value of the electric constant, also known as the vacuum permittivity,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𝜖</m:t>
                        </m:r>
                      </m:e>
                      <m:sub>
                        <m:r>
                          <a:rPr lang="en-US" b="0" i="1" smtClean="0">
                            <a:latin typeface="Cambria Math" panose="02040503050406030204" pitchFamily="18" charset="0"/>
                          </a:rPr>
                          <m:t>0</m:t>
                        </m:r>
                      </m:sub>
                    </m:sSub>
                    <m:r>
                      <a:rPr lang="en-US" b="0" i="1" smtClean="0">
                        <a:latin typeface="Cambria Math" panose="02040503050406030204" pitchFamily="18" charset="0"/>
                      </a:rPr>
                      <m:t>=8.85×</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−12</m:t>
                        </m:r>
                      </m:sup>
                    </m:sSup>
                  </m:oMath>
                </a14:m>
                <a:r>
                  <a:rPr lang="en-US" dirty="0"/>
                  <a:t> F/m</a:t>
                </a:r>
              </a:p>
            </p:txBody>
          </p:sp>
        </mc:Choice>
        <mc:Fallback xmlns="">
          <p:sp>
            <p:nvSpPr>
              <p:cNvPr id="5" name="TextBox 4">
                <a:extLst>
                  <a:ext uri="{FF2B5EF4-FFF2-40B4-BE49-F238E27FC236}">
                    <a16:creationId xmlns:a16="http://schemas.microsoft.com/office/drawing/2014/main" id="{CDACD1A6-C1B1-19BD-3C84-84BF2F385D43}"/>
                  </a:ext>
                </a:extLst>
              </p:cNvPr>
              <p:cNvSpPr txBox="1">
                <a:spLocks noRot="1" noChangeAspect="1" noMove="1" noResize="1" noEditPoints="1" noAdjustHandles="1" noChangeArrowheads="1" noChangeShapeType="1" noTextEdit="1"/>
              </p:cNvSpPr>
              <p:nvPr/>
            </p:nvSpPr>
            <p:spPr>
              <a:xfrm>
                <a:off x="622799" y="5906867"/>
                <a:ext cx="11023607" cy="369332"/>
              </a:xfrm>
              <a:prstGeom prst="rect">
                <a:avLst/>
              </a:prstGeom>
              <a:blipFill>
                <a:blip r:embed="rId4"/>
                <a:stretch>
                  <a:fillRect l="-442" t="-8197" b="-26230"/>
                </a:stretch>
              </a:blipFill>
            </p:spPr>
            <p:txBody>
              <a:bodyPr/>
              <a:lstStyle/>
              <a:p>
                <a:r>
                  <a:rPr lang="en-US">
                    <a:noFill/>
                  </a:rPr>
                  <a:t> </a:t>
                </a:r>
              </a:p>
            </p:txBody>
          </p:sp>
        </mc:Fallback>
      </mc:AlternateContent>
    </p:spTree>
    <p:extLst>
      <p:ext uri="{BB962C8B-B14F-4D97-AF65-F5344CB8AC3E}">
        <p14:creationId xmlns:p14="http://schemas.microsoft.com/office/powerpoint/2010/main" val="143878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920AEC13-64F2-2395-1CC1-C98A1ACDD606}"/>
                  </a:ext>
                </a:extLst>
              </p:cNvPr>
              <p:cNvSpPr txBox="1"/>
              <p:nvPr/>
            </p:nvSpPr>
            <p:spPr>
              <a:xfrm>
                <a:off x="678872" y="277089"/>
                <a:ext cx="11152909" cy="6210483"/>
              </a:xfrm>
              <a:prstGeom prst="rect">
                <a:avLst/>
              </a:prstGeom>
              <a:noFill/>
            </p:spPr>
            <p:txBody>
              <a:bodyPr wrap="square">
                <a:spAutoFit/>
              </a:bodyPr>
              <a:lstStyle/>
              <a:p>
                <a:pPr fontAlgn="t">
                  <a:buNone/>
                </a:pPr>
                <a:r>
                  <a:rPr lang="en-US" sz="2000" b="0" i="0" dirty="0">
                    <a:effectLst/>
                    <a:latin typeface="+mj-lt"/>
                  </a:rPr>
                  <a:t>Vacuum permittivity tells you </a:t>
                </a:r>
                <a:r>
                  <a:rPr lang="en-US" sz="2000" b="1" i="0" dirty="0">
                    <a:effectLst/>
                    <a:latin typeface="+mj-lt"/>
                  </a:rPr>
                  <a:t>how well the vacuum can “permit</a:t>
                </a:r>
                <a:r>
                  <a:rPr lang="en-US" sz="2000" i="0" dirty="0">
                    <a:effectLst/>
                    <a:latin typeface="+mj-lt"/>
                  </a:rPr>
                  <a:t>-</a:t>
                </a:r>
                <a:r>
                  <a:rPr lang="en-US" sz="2000" i="0" dirty="0" err="1">
                    <a:effectLst/>
                    <a:latin typeface="+mj-lt"/>
                  </a:rPr>
                  <a:t>tivity</a:t>
                </a:r>
                <a:r>
                  <a:rPr lang="en-US" sz="2000" b="1" i="0" dirty="0">
                    <a:effectLst/>
                    <a:latin typeface="+mj-lt"/>
                  </a:rPr>
                  <a:t>” an electric field</a:t>
                </a:r>
                <a:r>
                  <a:rPr lang="en-US" sz="2000" b="0" i="0" dirty="0">
                    <a:effectLst/>
                    <a:latin typeface="+mj-lt"/>
                  </a:rPr>
                  <a:t>.</a:t>
                </a:r>
                <a:br>
                  <a:rPr lang="en-US" sz="2000" b="0" i="0" dirty="0">
                    <a:effectLst/>
                    <a:latin typeface="+mj-lt"/>
                  </a:rPr>
                </a:br>
                <a:r>
                  <a:rPr lang="en-US" sz="2000" b="0" i="0" dirty="0">
                    <a:effectLst/>
                    <a:latin typeface="+mj-lt"/>
                  </a:rPr>
                  <a:t>The unit </a:t>
                </a:r>
                <a:r>
                  <a:rPr lang="en-US" sz="2000" b="1" i="0" dirty="0">
                    <a:effectLst/>
                    <a:latin typeface="+mj-lt"/>
                  </a:rPr>
                  <a:t>farad per meter (F/m)</a:t>
                </a:r>
                <a:r>
                  <a:rPr lang="en-US" sz="2000" b="0" i="0" dirty="0">
                    <a:effectLst/>
                    <a:latin typeface="+mj-lt"/>
                  </a:rPr>
                  <a:t> comes from how </a:t>
                </a:r>
                <a:r>
                  <a:rPr lang="el-GR" sz="2000" b="0" i="0" dirty="0">
                    <a:effectLst/>
                    <a:latin typeface="+mj-lt"/>
                  </a:rPr>
                  <a:t>ε₀ </a:t>
                </a:r>
                <a:r>
                  <a:rPr lang="en-US" sz="2000" b="0" i="0" dirty="0">
                    <a:effectLst/>
                    <a:latin typeface="+mj-lt"/>
                  </a:rPr>
                  <a:t>appears in electrostatic equations, particularly in </a:t>
                </a:r>
                <a:r>
                  <a:rPr lang="en-US" sz="2000" i="0" dirty="0">
                    <a:effectLst/>
                    <a:latin typeface="+mj-lt"/>
                  </a:rPr>
                  <a:t>Coulomb’s law and in equations involving capacitance.</a:t>
                </a:r>
              </a:p>
              <a:p>
                <a:pPr fontAlgn="t">
                  <a:buNone/>
                </a:pPr>
                <a:endParaRPr lang="en-US" sz="2000" b="0" i="0" dirty="0">
                  <a:effectLst/>
                  <a:latin typeface="+mj-lt"/>
                </a:endParaRPr>
              </a:p>
              <a:p>
                <a:pPr fontAlgn="t">
                  <a:buNone/>
                </a:pPr>
                <a:endParaRPr lang="en-US" sz="2000" b="1" i="0" dirty="0">
                  <a:effectLst/>
                  <a:latin typeface="+mj-lt"/>
                </a:endParaRPr>
              </a:p>
              <a:p>
                <a:pPr fontAlgn="t">
                  <a:buNone/>
                </a:pPr>
                <a:r>
                  <a:rPr lang="en-US" sz="2000" b="0" i="0" dirty="0">
                    <a:effectLst/>
                    <a:latin typeface="+mj-lt"/>
                  </a:rPr>
                  <a:t>A </a:t>
                </a:r>
                <a:r>
                  <a:rPr lang="en-US" sz="2000" b="1" i="0" dirty="0">
                    <a:effectLst/>
                    <a:latin typeface="+mj-lt"/>
                  </a:rPr>
                  <a:t>farad</a:t>
                </a:r>
                <a:r>
                  <a:rPr lang="en-US" sz="2000" b="0" i="0" dirty="0">
                    <a:effectLst/>
                    <a:latin typeface="+mj-lt"/>
                  </a:rPr>
                  <a:t> is the SI unit of capacitance:</a:t>
                </a:r>
              </a:p>
              <a:p>
                <a:pPr marL="342900" indent="-342900" fontAlgn="t">
                  <a:buFont typeface="Arial" panose="020B0604020202020204" pitchFamily="34" charset="0"/>
                  <a:buChar char="•"/>
                </a:pPr>
                <a:r>
                  <a:rPr lang="en-US" sz="2000" b="0" i="0" dirty="0">
                    <a:effectLst/>
                    <a:latin typeface="+mj-lt"/>
                  </a:rPr>
                  <a:t>1 farad = the ability to store 1 coulomb of electric charge per volt.</a:t>
                </a:r>
              </a:p>
              <a:p>
                <a:pPr marL="342900" indent="-342900" fontAlgn="t">
                  <a:buFont typeface="Arial" panose="020B0604020202020204" pitchFamily="34" charset="0"/>
                  <a:buChar char="•"/>
                </a:pPr>
                <a:r>
                  <a:rPr lang="en-US" sz="2000" b="0" i="0" dirty="0">
                    <a:effectLst/>
                    <a:latin typeface="+mj-lt"/>
                  </a:rPr>
                  <a:t>So it </a:t>
                </a:r>
                <a:r>
                  <a:rPr lang="en-US" sz="2000" i="0" dirty="0">
                    <a:effectLst/>
                    <a:latin typeface="+mj-lt"/>
                  </a:rPr>
                  <a:t>measures how easily electric charge can be stored.</a:t>
                </a:r>
              </a:p>
              <a:p>
                <a:pPr fontAlgn="t">
                  <a:buNone/>
                </a:pPr>
                <a:endParaRPr lang="en-US" sz="2000" b="0" i="0" dirty="0">
                  <a:effectLst/>
                  <a:latin typeface="+mj-lt"/>
                </a:endParaRPr>
              </a:p>
              <a:p>
                <a:pPr fontAlgn="t">
                  <a:buNone/>
                </a:pPr>
                <a:r>
                  <a:rPr lang="en-US" sz="2000" b="0" i="0" dirty="0">
                    <a:effectLst/>
                    <a:latin typeface="+mj-lt"/>
                  </a:rPr>
                  <a:t>When we say vacuum permittivity is in </a:t>
                </a:r>
                <a:r>
                  <a:rPr lang="en-US" sz="2000" b="1" i="0" dirty="0">
                    <a:effectLst/>
                    <a:latin typeface="+mj-lt"/>
                  </a:rPr>
                  <a:t>F/m</a:t>
                </a:r>
                <a:r>
                  <a:rPr lang="en-US" sz="2000" b="0" i="0" dirty="0">
                    <a:effectLst/>
                    <a:latin typeface="+mj-lt"/>
                  </a:rPr>
                  <a:t>, we mean:</a:t>
                </a:r>
              </a:p>
              <a:p>
                <a:pPr fontAlgn="t">
                  <a:buNone/>
                </a:pPr>
                <a:r>
                  <a:rPr lang="en-US" sz="2000" b="0" i="0" dirty="0">
                    <a:effectLst/>
                    <a:latin typeface="+mj-lt"/>
                  </a:rPr>
                  <a:t>How much “capacitance‑like behavior” the vacuum can provide </a:t>
                </a:r>
                <a:r>
                  <a:rPr lang="en-US" sz="2000" b="0" i="1" dirty="0">
                    <a:effectLst/>
                    <a:latin typeface="+mj-lt"/>
                  </a:rPr>
                  <a:t>per unit distance</a:t>
                </a:r>
                <a:r>
                  <a:rPr lang="en-US" sz="2000" b="0" i="0" dirty="0">
                    <a:effectLst/>
                    <a:latin typeface="+mj-lt"/>
                  </a:rPr>
                  <a:t>.</a:t>
                </a:r>
              </a:p>
              <a:p>
                <a:pPr fontAlgn="t">
                  <a:buNone/>
                </a:pPr>
                <a:r>
                  <a:rPr lang="en-US" sz="2000" b="0" i="0" dirty="0">
                    <a:effectLst/>
                    <a:latin typeface="+mj-lt"/>
                  </a:rPr>
                  <a:t>This comes from the formula for a parallel-plate capacitor:</a:t>
                </a:r>
              </a:p>
              <a:p>
                <a:pPr fontAlgn="t">
                  <a:buNone/>
                </a:pPr>
                <a:endParaRPr lang="en-US" sz="2000" b="0" i="0" dirty="0">
                  <a:effectLst/>
                  <a:latin typeface="+mj-lt"/>
                </a:endParaRPr>
              </a:p>
              <a:p>
                <a:pPr>
                  <a:buNone/>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𝐶</m:t>
                      </m:r>
                      <m:r>
                        <a:rPr lang="en-US" sz="2000" i="0">
                          <a:latin typeface="Cambria Math" panose="02040503050406030204" pitchFamily="18" charset="0"/>
                        </a:rPr>
                        <m:t>=</m:t>
                      </m:r>
                      <m:sSub>
                        <m:sSubPr>
                          <m:ctrlPr>
                            <a:rPr lang="ar-AE" sz="2000" i="1">
                              <a:latin typeface="Cambria Math" panose="02040503050406030204" pitchFamily="18" charset="0"/>
                            </a:rPr>
                          </m:ctrlPr>
                        </m:sSubPr>
                        <m:e>
                          <m:r>
                            <a:rPr lang="ar-AE" sz="2000" i="1">
                              <a:latin typeface="Cambria Math" panose="02040503050406030204" pitchFamily="18" charset="0"/>
                            </a:rPr>
                            <m:t>𝜀</m:t>
                          </m:r>
                        </m:e>
                        <m:sub>
                          <m:r>
                            <a:rPr lang="ar-AE" sz="2000" i="0">
                              <a:latin typeface="Cambria Math" panose="02040503050406030204" pitchFamily="18" charset="0"/>
                            </a:rPr>
                            <m:t>0</m:t>
                          </m:r>
                        </m:sub>
                      </m:sSub>
                      <m:f>
                        <m:fPr>
                          <m:ctrlPr>
                            <a:rPr lang="ar-AE" sz="2000" i="1">
                              <a:latin typeface="Cambria Math" panose="02040503050406030204" pitchFamily="18" charset="0"/>
                            </a:rPr>
                          </m:ctrlPr>
                        </m:fPr>
                        <m:num>
                          <m:r>
                            <a:rPr lang="ar-AE" sz="2000" i="1">
                              <a:latin typeface="Cambria Math" panose="02040503050406030204" pitchFamily="18" charset="0"/>
                            </a:rPr>
                            <m:t>𝐴</m:t>
                          </m:r>
                        </m:num>
                        <m:den>
                          <m:r>
                            <a:rPr lang="ar-AE" sz="2000" i="1">
                              <a:latin typeface="Cambria Math" panose="02040503050406030204" pitchFamily="18" charset="0"/>
                            </a:rPr>
                            <m:t>𝑑</m:t>
                          </m:r>
                        </m:den>
                      </m:f>
                    </m:oMath>
                  </m:oMathPara>
                </a14:m>
                <a:endParaRPr lang="ar-AE" sz="2000" dirty="0">
                  <a:latin typeface="+mj-lt"/>
                </a:endParaRPr>
              </a:p>
              <a:p>
                <a:pPr fontAlgn="t">
                  <a:buNone/>
                </a:pPr>
                <a:r>
                  <a:rPr lang="en-US" sz="2000" b="0" i="0" dirty="0">
                    <a:effectLst/>
                    <a:latin typeface="+mj-lt"/>
                  </a:rPr>
                  <a:t>where:</a:t>
                </a:r>
              </a:p>
              <a:p>
                <a:pPr marL="342900" indent="-342900" fontAlgn="t">
                  <a:buFont typeface="Arial" panose="020B0604020202020204" pitchFamily="34" charset="0"/>
                  <a:buChar char="•"/>
                </a:pPr>
                <a14:m>
                  <m:oMath xmlns:m="http://schemas.openxmlformats.org/officeDocument/2006/math">
                    <m:r>
                      <a:rPr lang="en-US" sz="2000" i="1">
                        <a:latin typeface="Cambria Math" panose="02040503050406030204" pitchFamily="18" charset="0"/>
                      </a:rPr>
                      <m:t>𝐶</m:t>
                    </m:r>
                  </m:oMath>
                </a14:m>
                <a:r>
                  <a:rPr lang="en-US" sz="2000" b="0" i="0" dirty="0">
                    <a:effectLst/>
                    <a:latin typeface="+mj-lt"/>
                  </a:rPr>
                  <a:t> is capacitance (farads)</a:t>
                </a:r>
              </a:p>
              <a:p>
                <a:pPr marL="342900" indent="-342900" fontAlgn="t">
                  <a:buFont typeface="Arial" panose="020B0604020202020204" pitchFamily="34" charset="0"/>
                  <a:buChar char="•"/>
                </a:pPr>
                <a14:m>
                  <m:oMath xmlns:m="http://schemas.openxmlformats.org/officeDocument/2006/math">
                    <m:r>
                      <a:rPr lang="en-US" sz="2000" i="1">
                        <a:latin typeface="Cambria Math" panose="02040503050406030204" pitchFamily="18" charset="0"/>
                      </a:rPr>
                      <m:t>𝐴</m:t>
                    </m:r>
                    <m:r>
                      <a:rPr lang="en-US" sz="2000" b="0" i="1" smtClean="0">
                        <a:latin typeface="Cambria Math" panose="02040503050406030204" pitchFamily="18" charset="0"/>
                      </a:rPr>
                      <m:t> </m:t>
                    </m:r>
                  </m:oMath>
                </a14:m>
                <a:r>
                  <a:rPr lang="en-US" sz="2000" b="0" i="0" dirty="0">
                    <a:effectLst/>
                    <a:latin typeface="+mj-lt"/>
                  </a:rPr>
                  <a:t>is plate area (m²)</a:t>
                </a:r>
              </a:p>
              <a:p>
                <a:pPr marL="342900" indent="-342900" fontAlgn="t">
                  <a:buFont typeface="Arial" panose="020B0604020202020204" pitchFamily="34" charset="0"/>
                  <a:buChar char="•"/>
                </a:pPr>
                <a14:m>
                  <m:oMath xmlns:m="http://schemas.openxmlformats.org/officeDocument/2006/math">
                    <m:r>
                      <a:rPr lang="en-US" sz="2000" i="1">
                        <a:latin typeface="Cambria Math" panose="02040503050406030204" pitchFamily="18" charset="0"/>
                      </a:rPr>
                      <m:t>𝑑</m:t>
                    </m:r>
                  </m:oMath>
                </a14:m>
                <a:r>
                  <a:rPr lang="en-US" sz="2000" b="0" i="0" dirty="0">
                    <a:effectLst/>
                    <a:latin typeface="+mj-lt"/>
                  </a:rPr>
                  <a:t> is separation (m)</a:t>
                </a:r>
              </a:p>
              <a:p>
                <a:pPr marL="342900" indent="-342900" fontAlgn="t">
                  <a:buFont typeface="Arial" panose="020B0604020202020204" pitchFamily="34" charset="0"/>
                  <a:buChar char="•"/>
                </a:pPr>
                <a:r>
                  <a:rPr lang="en-US" sz="2000" b="0" i="0" dirty="0">
                    <a:effectLst/>
                    <a:latin typeface="+mj-lt"/>
                  </a:rPr>
                  <a:t>So </a:t>
                </a:r>
                <a:r>
                  <a:rPr lang="el-GR" sz="2000" b="0" i="0" dirty="0">
                    <a:effectLst/>
                    <a:latin typeface="+mj-lt"/>
                  </a:rPr>
                  <a:t>ε₀ </a:t>
                </a:r>
                <a:r>
                  <a:rPr lang="en-US" sz="2000" b="0" i="0" dirty="0">
                    <a:effectLst/>
                    <a:latin typeface="+mj-lt"/>
                  </a:rPr>
                  <a:t>must have units of </a:t>
                </a:r>
                <a:r>
                  <a:rPr lang="en-US" sz="2000" b="1" i="0" dirty="0">
                    <a:effectLst/>
                    <a:latin typeface="+mj-lt"/>
                  </a:rPr>
                  <a:t>F/m</a:t>
                </a:r>
                <a:r>
                  <a:rPr lang="en-US" sz="2000" b="0" i="0" dirty="0">
                    <a:effectLst/>
                    <a:latin typeface="+mj-lt"/>
                  </a:rPr>
                  <a:t> for the equation to work dimensionally.</a:t>
                </a:r>
              </a:p>
            </p:txBody>
          </p:sp>
        </mc:Choice>
        <mc:Fallback>
          <p:sp>
            <p:nvSpPr>
              <p:cNvPr id="4" name="TextBox 3">
                <a:extLst>
                  <a:ext uri="{FF2B5EF4-FFF2-40B4-BE49-F238E27FC236}">
                    <a16:creationId xmlns:a16="http://schemas.microsoft.com/office/drawing/2014/main" id="{920AEC13-64F2-2395-1CC1-C98A1ACDD606}"/>
                  </a:ext>
                </a:extLst>
              </p:cNvPr>
              <p:cNvSpPr txBox="1">
                <a:spLocks noRot="1" noChangeAspect="1" noMove="1" noResize="1" noEditPoints="1" noAdjustHandles="1" noChangeArrowheads="1" noChangeShapeType="1" noTextEdit="1"/>
              </p:cNvSpPr>
              <p:nvPr/>
            </p:nvSpPr>
            <p:spPr>
              <a:xfrm>
                <a:off x="678872" y="277089"/>
                <a:ext cx="11152909" cy="6210483"/>
              </a:xfrm>
              <a:prstGeom prst="rect">
                <a:avLst/>
              </a:prstGeom>
              <a:blipFill>
                <a:blip r:embed="rId3"/>
                <a:stretch>
                  <a:fillRect l="-569" t="-408" b="-816"/>
                </a:stretch>
              </a:blipFill>
            </p:spPr>
            <p:txBody>
              <a:bodyPr/>
              <a:lstStyle/>
              <a:p>
                <a:r>
                  <a:rPr lang="en-US">
                    <a:noFill/>
                  </a:rPr>
                  <a:t> </a:t>
                </a:r>
              </a:p>
            </p:txBody>
          </p:sp>
        </mc:Fallback>
      </mc:AlternateContent>
    </p:spTree>
    <p:extLst>
      <p:ext uri="{BB962C8B-B14F-4D97-AF65-F5344CB8AC3E}">
        <p14:creationId xmlns:p14="http://schemas.microsoft.com/office/powerpoint/2010/main" val="2114238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13C482-6866-5FE0-44B1-088237C48221}"/>
              </a:ext>
            </a:extLst>
          </p:cNvPr>
          <p:cNvPicPr>
            <a:picLocks noChangeAspect="1"/>
          </p:cNvPicPr>
          <p:nvPr/>
        </p:nvPicPr>
        <p:blipFill>
          <a:blip r:embed="rId3">
            <a:alphaModFix amt="12000"/>
          </a:blip>
          <a:srcRect b="16117"/>
          <a:stretch/>
        </p:blipFill>
        <p:spPr>
          <a:xfrm>
            <a:off x="6095999" y="1260138"/>
            <a:ext cx="5900118" cy="4344531"/>
          </a:xfrm>
          <a:prstGeom prst="rect">
            <a:avLst/>
          </a:prstGeom>
        </p:spPr>
      </p:pic>
      <p:pic>
        <p:nvPicPr>
          <p:cNvPr id="1026" name="Picture 2" descr="Static discharges can be annoying">
            <a:extLst>
              <a:ext uri="{FF2B5EF4-FFF2-40B4-BE49-F238E27FC236}">
                <a16:creationId xmlns:a16="http://schemas.microsoft.com/office/drawing/2014/main" id="{5F9EA2A8-62F6-4B8A-CB11-804F1B871A76}"/>
              </a:ext>
            </a:extLst>
          </p:cNvPr>
          <p:cNvPicPr>
            <a:picLocks noChangeAspect="1" noChangeArrowheads="1"/>
          </p:cNvPicPr>
          <p:nvPr/>
        </p:nvPicPr>
        <p:blipFill rotWithShape="1">
          <a:blip r:embed="rId4">
            <a:alphaModFix amt="12000"/>
            <a:extLst>
              <a:ext uri="{28A0092B-C50C-407E-A947-70E740481C1C}">
                <a14:useLocalDpi xmlns:a14="http://schemas.microsoft.com/office/drawing/2010/main" val="0"/>
              </a:ext>
            </a:extLst>
          </a:blip>
          <a:srcRect l="-3297" r="1"/>
          <a:stretch/>
        </p:blipFill>
        <p:spPr bwMode="auto">
          <a:xfrm>
            <a:off x="21741" y="1253331"/>
            <a:ext cx="5900118" cy="435133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6F0D6453-A990-1734-A701-4EF14E191997}"/>
              </a:ext>
            </a:extLst>
          </p:cNvPr>
          <p:cNvSpPr>
            <a:spLocks noGrp="1"/>
          </p:cNvSpPr>
          <p:nvPr>
            <p:ph sz="half" idx="1"/>
          </p:nvPr>
        </p:nvSpPr>
        <p:spPr>
          <a:xfrm>
            <a:off x="381000" y="1394364"/>
            <a:ext cx="5181600" cy="4351338"/>
          </a:xfrm>
        </p:spPr>
        <p:txBody>
          <a:bodyPr>
            <a:normAutofit/>
          </a:bodyPr>
          <a:lstStyle/>
          <a:p>
            <a:pPr marL="0" indent="0">
              <a:buNone/>
            </a:pPr>
            <a:endParaRPr lang="en-US"/>
          </a:p>
          <a:p>
            <a:r>
              <a:rPr lang="en-US"/>
              <a:t>Shuffling on carpet as an example typically involves 1 to 10 microcoulombs.</a:t>
            </a:r>
          </a:p>
          <a:p>
            <a:r>
              <a:rPr lang="en-US"/>
              <a:t>That’s enough to create a spark you can see and feel (especially in dry air), but it’s not dangerous—just startling.</a:t>
            </a:r>
          </a:p>
        </p:txBody>
      </p:sp>
      <p:sp>
        <p:nvSpPr>
          <p:cNvPr id="6" name="Content Placeholder 5">
            <a:extLst>
              <a:ext uri="{FF2B5EF4-FFF2-40B4-BE49-F238E27FC236}">
                <a16:creationId xmlns:a16="http://schemas.microsoft.com/office/drawing/2014/main" id="{55C92EE0-4088-8A78-B888-DE70E8F68442}"/>
              </a:ext>
            </a:extLst>
          </p:cNvPr>
          <p:cNvSpPr>
            <a:spLocks noGrp="1"/>
          </p:cNvSpPr>
          <p:nvPr>
            <p:ph sz="half" idx="2"/>
          </p:nvPr>
        </p:nvSpPr>
        <p:spPr>
          <a:xfrm>
            <a:off x="6455258" y="1260138"/>
            <a:ext cx="5181600" cy="4351338"/>
          </a:xfrm>
        </p:spPr>
        <p:txBody>
          <a:bodyPr>
            <a:normAutofit/>
          </a:bodyPr>
          <a:lstStyle/>
          <a:p>
            <a:pPr marL="0" indent="0">
              <a:buNone/>
            </a:pPr>
            <a:endParaRPr lang="en-US" sz="4400" b="1"/>
          </a:p>
          <a:p>
            <a:r>
              <a:rPr lang="en-US"/>
              <a:t>A lightning bolt typically transfers 5 to 25 coulombs.</a:t>
            </a:r>
          </a:p>
          <a:p>
            <a:r>
              <a:rPr lang="en-US"/>
              <a:t>That’s about a billion times more charge than a carpet zap!</a:t>
            </a:r>
          </a:p>
          <a:p>
            <a:r>
              <a:rPr lang="en-US"/>
              <a:t>It flows through the air in a huge current (10,000–100,000+ amps) for a very short time.</a:t>
            </a:r>
          </a:p>
        </p:txBody>
      </p:sp>
      <p:sp>
        <p:nvSpPr>
          <p:cNvPr id="4" name="TextBox 3">
            <a:extLst>
              <a:ext uri="{FF2B5EF4-FFF2-40B4-BE49-F238E27FC236}">
                <a16:creationId xmlns:a16="http://schemas.microsoft.com/office/drawing/2014/main" id="{A51AEBD8-85BE-D676-670D-DECADD7093F8}"/>
              </a:ext>
            </a:extLst>
          </p:cNvPr>
          <p:cNvSpPr txBox="1"/>
          <p:nvPr/>
        </p:nvSpPr>
        <p:spPr>
          <a:xfrm>
            <a:off x="295520" y="220841"/>
            <a:ext cx="11600959" cy="646331"/>
          </a:xfrm>
          <a:prstGeom prst="rect">
            <a:avLst/>
          </a:prstGeom>
          <a:noFill/>
        </p:spPr>
        <p:txBody>
          <a:bodyPr wrap="square">
            <a:spAutoFit/>
          </a:bodyPr>
          <a:lstStyle/>
          <a:p>
            <a:pPr marL="0" indent="0" algn="ctr">
              <a:buNone/>
            </a:pPr>
            <a:r>
              <a:rPr lang="en-US" sz="3600" b="1"/>
              <a:t>Microcoulomb vs a Coulomb</a:t>
            </a:r>
          </a:p>
        </p:txBody>
      </p:sp>
    </p:spTree>
    <p:extLst>
      <p:ext uri="{BB962C8B-B14F-4D97-AF65-F5344CB8AC3E}">
        <p14:creationId xmlns:p14="http://schemas.microsoft.com/office/powerpoint/2010/main" val="2719022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Electric Charge: Crash Course Physics #25">
            <a:hlinkClick r:id="" action="ppaction://media"/>
            <a:extLst>
              <a:ext uri="{FF2B5EF4-FFF2-40B4-BE49-F238E27FC236}">
                <a16:creationId xmlns:a16="http://schemas.microsoft.com/office/drawing/2014/main" id="{2E660B67-F699-2CEE-D4AC-85C9374A84AF}"/>
              </a:ext>
            </a:extLst>
          </p:cNvPr>
          <p:cNvPicPr>
            <a:picLocks noRot="1" noChangeAspect="1"/>
          </p:cNvPicPr>
          <p:nvPr>
            <a:videoFile r:link="rId1"/>
          </p:nvPr>
        </p:nvPicPr>
        <p:blipFill>
          <a:blip r:embed="rId4"/>
          <a:stretch>
            <a:fillRect/>
          </a:stretch>
        </p:blipFill>
        <p:spPr>
          <a:xfrm>
            <a:off x="57150" y="17049"/>
            <a:ext cx="12077700" cy="6823901"/>
          </a:xfrm>
          <a:prstGeom prst="rect">
            <a:avLst/>
          </a:prstGeom>
        </p:spPr>
      </p:pic>
      <p:sp>
        <p:nvSpPr>
          <p:cNvPr id="3" name="TextBox 2">
            <a:extLst>
              <a:ext uri="{FF2B5EF4-FFF2-40B4-BE49-F238E27FC236}">
                <a16:creationId xmlns:a16="http://schemas.microsoft.com/office/drawing/2014/main" id="{5F390C32-0F2F-252D-BE96-E43BD8565928}"/>
              </a:ext>
            </a:extLst>
          </p:cNvPr>
          <p:cNvSpPr txBox="1"/>
          <p:nvPr/>
        </p:nvSpPr>
        <p:spPr>
          <a:xfrm>
            <a:off x="4659312" y="6225450"/>
            <a:ext cx="7931026" cy="461665"/>
          </a:xfrm>
          <a:prstGeom prst="rect">
            <a:avLst/>
          </a:prstGeom>
          <a:noFill/>
        </p:spPr>
        <p:txBody>
          <a:bodyPr wrap="square">
            <a:spAutoFit/>
          </a:bodyPr>
          <a:lstStyle/>
          <a:p>
            <a:r>
              <a:rPr lang="en-US" sz="2400" dirty="0"/>
              <a:t>https://youtu.be/TFlVWf8JX4A?si=zHIAAfBWb61Qf4io</a:t>
            </a:r>
          </a:p>
        </p:txBody>
      </p:sp>
      <p:sp>
        <p:nvSpPr>
          <p:cNvPr id="5" name="TextBox 4">
            <a:extLst>
              <a:ext uri="{FF2B5EF4-FFF2-40B4-BE49-F238E27FC236}">
                <a16:creationId xmlns:a16="http://schemas.microsoft.com/office/drawing/2014/main" id="{21E694D7-A9B0-8EFF-7019-8F49ADBB7010}"/>
              </a:ext>
            </a:extLst>
          </p:cNvPr>
          <p:cNvSpPr txBox="1"/>
          <p:nvPr/>
        </p:nvSpPr>
        <p:spPr>
          <a:xfrm>
            <a:off x="4659312" y="4666734"/>
            <a:ext cx="2873375" cy="523220"/>
          </a:xfrm>
          <a:prstGeom prst="rect">
            <a:avLst/>
          </a:prstGeom>
          <a:noFill/>
        </p:spPr>
        <p:txBody>
          <a:bodyPr wrap="square">
            <a:spAutoFit/>
          </a:bodyPr>
          <a:lstStyle/>
          <a:p>
            <a:r>
              <a:rPr lang="en-US" sz="2800" b="1" i="0" kern="1200" dirty="0">
                <a:solidFill>
                  <a:schemeClr val="tx1"/>
                </a:solidFill>
                <a:effectLst/>
                <a:latin typeface="+mn-lt"/>
                <a:ea typeface="+mn-ea"/>
                <a:cs typeface="+mn-cs"/>
              </a:rPr>
              <a:t>~10 min optional </a:t>
            </a:r>
            <a:endParaRPr lang="en-US" sz="2800" dirty="0"/>
          </a:p>
        </p:txBody>
      </p:sp>
    </p:spTree>
    <p:extLst>
      <p:ext uri="{BB962C8B-B14F-4D97-AF65-F5344CB8AC3E}">
        <p14:creationId xmlns:p14="http://schemas.microsoft.com/office/powerpoint/2010/main" val="156032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9D47016-023F-44BD-981C-50E7A10A66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4B5D32-8DC3-BCA5-1E15-0FA5EF4DD7FE}"/>
              </a:ext>
            </a:extLst>
          </p:cNvPr>
          <p:cNvSpPr>
            <a:spLocks noGrp="1"/>
          </p:cNvSpPr>
          <p:nvPr>
            <p:ph type="title"/>
          </p:nvPr>
        </p:nvSpPr>
        <p:spPr>
          <a:xfrm>
            <a:off x="630936" y="457200"/>
            <a:ext cx="4343400" cy="1929384"/>
          </a:xfrm>
        </p:spPr>
        <p:txBody>
          <a:bodyPr vert="horz" lIns="91440" tIns="45720" rIns="91440" bIns="45720" rtlCol="0" anchor="ctr">
            <a:normAutofit/>
          </a:bodyPr>
          <a:lstStyle/>
          <a:p>
            <a:r>
              <a:rPr lang="en-US" sz="4800"/>
              <a:t>Electric Fields</a:t>
            </a:r>
          </a:p>
        </p:txBody>
      </p:sp>
      <p:sp>
        <p:nvSpPr>
          <p:cNvPr id="23" name="sketchy line">
            <a:extLst>
              <a:ext uri="{FF2B5EF4-FFF2-40B4-BE49-F238E27FC236}">
                <a16:creationId xmlns:a16="http://schemas.microsoft.com/office/drawing/2014/main" id="{6D8B37B0-0682-433E-BC8D-498C04ABD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471415" y="1412748"/>
            <a:ext cx="1554480" cy="18288"/>
          </a:xfrm>
          <a:custGeom>
            <a:avLst/>
            <a:gdLst>
              <a:gd name="csX0" fmla="*/ 0 w 1554480"/>
              <a:gd name="csY0" fmla="*/ 0 h 18288"/>
              <a:gd name="csX1" fmla="*/ 549250 w 1554480"/>
              <a:gd name="csY1" fmla="*/ 0 h 18288"/>
              <a:gd name="csX2" fmla="*/ 1082954 w 1554480"/>
              <a:gd name="csY2" fmla="*/ 0 h 18288"/>
              <a:gd name="csX3" fmla="*/ 1554480 w 1554480"/>
              <a:gd name="csY3" fmla="*/ 0 h 18288"/>
              <a:gd name="csX4" fmla="*/ 1554480 w 1554480"/>
              <a:gd name="csY4" fmla="*/ 18288 h 18288"/>
              <a:gd name="csX5" fmla="*/ 1067410 w 1554480"/>
              <a:gd name="csY5" fmla="*/ 18288 h 18288"/>
              <a:gd name="csX6" fmla="*/ 549250 w 1554480"/>
              <a:gd name="csY6" fmla="*/ 18288 h 18288"/>
              <a:gd name="csX7" fmla="*/ 0 w 1554480"/>
              <a:gd name="csY7" fmla="*/ 18288 h 18288"/>
              <a:gd name="csX8" fmla="*/ 0 w 1554480"/>
              <a:gd name="csY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D60F54B-2E43-2359-99A1-938CBC468E4F}"/>
              </a:ext>
            </a:extLst>
          </p:cNvPr>
          <p:cNvSpPr txBox="1"/>
          <p:nvPr/>
        </p:nvSpPr>
        <p:spPr>
          <a:xfrm>
            <a:off x="5541263" y="457200"/>
            <a:ext cx="6007608" cy="1929384"/>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200"/>
              <a:t> An electric field is a region of space around a charged object where other charges experience a force.</a:t>
            </a:r>
          </a:p>
          <a:p>
            <a:pPr indent="-228600">
              <a:lnSpc>
                <a:spcPct val="90000"/>
              </a:lnSpc>
              <a:spcAft>
                <a:spcPts val="600"/>
              </a:spcAft>
              <a:buFont typeface="Arial" panose="020B0604020202020204" pitchFamily="34" charset="0"/>
              <a:buChar char="•"/>
            </a:pPr>
            <a:r>
              <a:rPr lang="en-US" sz="2200"/>
              <a:t>The electric field points away from positive charges and toward negative charges.</a:t>
            </a:r>
          </a:p>
        </p:txBody>
      </p:sp>
      <p:pic>
        <p:nvPicPr>
          <p:cNvPr id="5" name="Picture 4">
            <a:extLst>
              <a:ext uri="{FF2B5EF4-FFF2-40B4-BE49-F238E27FC236}">
                <a16:creationId xmlns:a16="http://schemas.microsoft.com/office/drawing/2014/main" id="{D8D4C473-D295-F784-8DA4-9C8A0A3C12AC}"/>
              </a:ext>
            </a:extLst>
          </p:cNvPr>
          <p:cNvPicPr>
            <a:picLocks noChangeAspect="1"/>
          </p:cNvPicPr>
          <p:nvPr/>
        </p:nvPicPr>
        <p:blipFill>
          <a:blip r:embed="rId3"/>
          <a:stretch>
            <a:fillRect/>
          </a:stretch>
        </p:blipFill>
        <p:spPr>
          <a:xfrm>
            <a:off x="365761" y="2386584"/>
            <a:ext cx="3802518" cy="3678936"/>
          </a:xfrm>
          <a:prstGeom prst="rect">
            <a:avLst/>
          </a:prstGeom>
        </p:spPr>
      </p:pic>
      <p:pic>
        <p:nvPicPr>
          <p:cNvPr id="1026" name="Picture 2" descr="In part a, two negative charges of magnitude minus q are placed at some distance. Their field lines are represented by curved arrows terminating into the negative charges. The curves are divergent. In part b, two charges are placed at a distance where one is positive labeled as plus q and other is negative labeled as minus q. The field lines represented by curved arrows start from the positive charge and end at the negative charge. The curves are convergent.">
            <a:extLst>
              <a:ext uri="{FF2B5EF4-FFF2-40B4-BE49-F238E27FC236}">
                <a16:creationId xmlns:a16="http://schemas.microsoft.com/office/drawing/2014/main" id="{C4F9532F-0242-E60B-BC2B-8EBC2F8F34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8562" y="2664823"/>
            <a:ext cx="7017677" cy="3735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338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B6F0A3-5976-2501-DB18-B33666699909}"/>
              </a:ext>
            </a:extLst>
          </p:cNvPr>
          <p:cNvSpPr>
            <a:spLocks noGrp="1"/>
          </p:cNvSpPr>
          <p:nvPr>
            <p:ph type="title"/>
          </p:nvPr>
        </p:nvSpPr>
        <p:spPr>
          <a:xfrm>
            <a:off x="635000" y="640823"/>
            <a:ext cx="3418659" cy="5583148"/>
          </a:xfrm>
        </p:spPr>
        <p:txBody>
          <a:bodyPr anchor="ctr">
            <a:normAutofit/>
          </a:bodyPr>
          <a:lstStyle/>
          <a:p>
            <a:r>
              <a:rPr lang="en-US" sz="3400" dirty="0"/>
              <a:t>Electricity and Electric Fields</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3536AD0F-EB0D-C3DC-C783-DE0E7755E94E}"/>
              </a:ext>
            </a:extLst>
          </p:cNvPr>
          <p:cNvGraphicFramePr>
            <a:graphicFrameLocks noGrp="1"/>
          </p:cNvGraphicFramePr>
          <p:nvPr>
            <p:ph idx="1"/>
            <p:extLst>
              <p:ext uri="{D42A27DB-BD31-4B8C-83A1-F6EECF244321}">
                <p14:modId xmlns:p14="http://schemas.microsoft.com/office/powerpoint/2010/main" val="2640344176"/>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6591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8263A24-0C1F-4677-B43C-4AE14E276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0ADDB668-2CA4-4D2B-9C34-3487CA33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53" y="304802"/>
            <a:ext cx="11097349" cy="1573149"/>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B621EA3-047F-30E3-7936-33D36BD37631}"/>
              </a:ext>
            </a:extLst>
          </p:cNvPr>
          <p:cNvSpPr>
            <a:spLocks noGrp="1"/>
          </p:cNvSpPr>
          <p:nvPr>
            <p:ph type="title"/>
          </p:nvPr>
        </p:nvSpPr>
        <p:spPr>
          <a:xfrm>
            <a:off x="868679" y="405575"/>
            <a:ext cx="5142167" cy="1371600"/>
          </a:xfrm>
        </p:spPr>
        <p:txBody>
          <a:bodyPr vert="horz" lIns="91440" tIns="45720" rIns="91440" bIns="45720" rtlCol="0" anchor="ctr">
            <a:normAutofit/>
          </a:bodyPr>
          <a:lstStyle/>
          <a:p>
            <a:r>
              <a:rPr lang="en-US" sz="3100"/>
              <a:t>Electric Field Defined</a:t>
            </a:r>
          </a:p>
        </p:txBody>
      </p:sp>
      <p:sp>
        <p:nvSpPr>
          <p:cNvPr id="17" name="Rectangle 16">
            <a:extLst>
              <a:ext uri="{FF2B5EF4-FFF2-40B4-BE49-F238E27FC236}">
                <a16:creationId xmlns:a16="http://schemas.microsoft.com/office/drawing/2014/main" id="{2568BC19-F052-4108-93E1-6A3D1DEC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784" y="76442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5FD337D-4D6B-4C8B-B6F5-121097E098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86984" y="1071836"/>
            <a:ext cx="1021458"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66CECEB-DB7B-8683-D3B7-6D1193BFA8BC}"/>
              </a:ext>
            </a:extLst>
          </p:cNvPr>
          <p:cNvPicPr>
            <a:picLocks noChangeAspect="1"/>
          </p:cNvPicPr>
          <p:nvPr/>
        </p:nvPicPr>
        <p:blipFill>
          <a:blip r:embed="rId3"/>
          <a:stretch>
            <a:fillRect/>
          </a:stretch>
        </p:blipFill>
        <p:spPr>
          <a:xfrm>
            <a:off x="2073915" y="2070442"/>
            <a:ext cx="8207934" cy="1692801"/>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1E78539-9226-2E0C-46FB-2A7BDEDBA75E}"/>
                  </a:ext>
                </a:extLst>
              </p:cNvPr>
              <p:cNvSpPr txBox="1"/>
              <p:nvPr/>
            </p:nvSpPr>
            <p:spPr>
              <a:xfrm>
                <a:off x="2110180" y="3955734"/>
                <a:ext cx="4489306" cy="1198533"/>
              </a:xfrm>
              <a:prstGeom prst="rect">
                <a:avLst/>
              </a:prstGeom>
              <a:noFill/>
            </p:spPr>
            <p:txBody>
              <a:bodyPr wrap="none" lIns="0" tIns="0" rIns="0" bIns="0" rtlCol="0">
                <a:spAutoFit/>
              </a:bodyPr>
              <a:lstStyle/>
              <a:p>
                <a:pPr/>
                <a14:m>
                  <m:oMathPara xmlns:m="http://schemas.openxmlformats.org/officeDocument/2006/math">
                    <m:oMathParaPr>
                      <m:jc m:val="center"/>
                    </m:oMathParaPr>
                    <m:oMath xmlns:m="http://schemas.openxmlformats.org/officeDocument/2006/math">
                      <m:acc>
                        <m:accPr>
                          <m:chr m:val="⃗"/>
                          <m:ctrlPr>
                            <a:rPr lang="en-US" sz="2800" b="0" i="1" smtClean="0">
                              <a:latin typeface="Cambria Math" panose="02040503050406030204" pitchFamily="18" charset="0"/>
                            </a:rPr>
                          </m:ctrlPr>
                        </m:accPr>
                        <m:e>
                          <m:r>
                            <a:rPr lang="en-US" sz="2800" b="0" i="1" smtClean="0">
                              <a:latin typeface="Cambria Math" panose="02040503050406030204" pitchFamily="18" charset="0"/>
                            </a:rPr>
                            <m:t>𝐸</m:t>
                          </m:r>
                        </m:e>
                      </m:acc>
                      <m:r>
                        <a:rPr lang="en-US" sz="2800" b="0" i="1" smtClean="0">
                          <a:latin typeface="Cambria Math" panose="02040503050406030204" pitchFamily="18" charset="0"/>
                        </a:rPr>
                        <m:t>= </m:t>
                      </m:r>
                      <m:f>
                        <m:fPr>
                          <m:ctrlPr>
                            <a:rPr lang="en-US" sz="2800" b="0" i="1" smtClean="0">
                              <a:latin typeface="Cambria Math" panose="02040503050406030204" pitchFamily="18" charset="0"/>
                            </a:rPr>
                          </m:ctrlPr>
                        </m:fPr>
                        <m:num>
                          <m:acc>
                            <m:accPr>
                              <m:chr m:val="⃗"/>
                              <m:ctrlPr>
                                <a:rPr lang="en-US" sz="2800" i="1">
                                  <a:latin typeface="Cambria Math" panose="02040503050406030204" pitchFamily="18" charset="0"/>
                                </a:rPr>
                              </m:ctrlPr>
                            </m:acc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𝐹</m:t>
                                  </m:r>
                                </m:e>
                                <m:sub>
                                  <m:r>
                                    <a:rPr lang="en-US" sz="2800" b="0" i="1" smtClean="0">
                                      <a:latin typeface="Cambria Math" panose="02040503050406030204" pitchFamily="18" charset="0"/>
                                    </a:rPr>
                                    <m:t>𝑜</m:t>
                                  </m:r>
                                </m:sub>
                              </m:sSub>
                            </m:e>
                          </m:acc>
                        </m:num>
                        <m:den>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𝑞</m:t>
                              </m:r>
                            </m:e>
                            <m:sub>
                              <m:r>
                                <a:rPr lang="en-US" sz="2800" b="0" i="1" smtClean="0">
                                  <a:latin typeface="Cambria Math" panose="02040503050406030204" pitchFamily="18" charset="0"/>
                                </a:rPr>
                                <m:t>0</m:t>
                              </m:r>
                            </m:sub>
                          </m:sSub>
                        </m:den>
                      </m:f>
                      <m:r>
                        <a:rPr lang="en-US" sz="2800" b="0" i="1" smtClean="0">
                          <a:latin typeface="Cambria Math" panose="02040503050406030204" pitchFamily="18" charset="0"/>
                        </a:rPr>
                        <m:t>   ⇒  </m:t>
                      </m:r>
                      <m:r>
                        <a:rPr lang="en-US" sz="2800" b="0" i="1" smtClean="0">
                          <a:latin typeface="Cambria Math" panose="02040503050406030204" pitchFamily="18" charset="0"/>
                        </a:rPr>
                        <m:t>𝐸</m:t>
                      </m:r>
                      <m:r>
                        <a:rPr lang="en-US" sz="2800" b="0" i="1" smtClean="0">
                          <a:latin typeface="Cambria Math" panose="02040503050406030204" pitchFamily="18" charset="0"/>
                        </a:rPr>
                        <m:t> = </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𝑘</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m:t>
                              </m:r>
                              <m:r>
                                <a:rPr lang="en-US" sz="2800" b="0" i="1" smtClean="0">
                                  <a:latin typeface="Cambria Math" panose="02040503050406030204" pitchFamily="18" charset="0"/>
                                </a:rPr>
                                <m:t>𝑞𝑄</m:t>
                              </m:r>
                              <m:r>
                                <a:rPr lang="en-US" sz="2800" b="0" i="1" smtClean="0">
                                  <a:latin typeface="Cambria Math" panose="02040503050406030204" pitchFamily="18" charset="0"/>
                                </a:rPr>
                                <m:t>|</m:t>
                              </m:r>
                            </m:num>
                            <m:den>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𝑟</m:t>
                                  </m:r>
                                </m:e>
                                <m:sup>
                                  <m:r>
                                    <a:rPr lang="en-US" sz="2800" b="0" i="1" smtClean="0">
                                      <a:latin typeface="Cambria Math" panose="02040503050406030204" pitchFamily="18" charset="0"/>
                                    </a:rPr>
                                    <m:t>2</m:t>
                                  </m:r>
                                </m:sup>
                              </m:sSup>
                            </m:den>
                          </m:f>
                        </m:num>
                        <m:den>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𝑞</m:t>
                              </m:r>
                            </m:e>
                            <m:sub>
                              <m:r>
                                <a:rPr lang="en-US" sz="2800" b="0" i="1" smtClean="0">
                                  <a:latin typeface="Cambria Math" panose="02040503050406030204" pitchFamily="18" charset="0"/>
                                </a:rPr>
                                <m:t>0</m:t>
                              </m:r>
                            </m:sub>
                          </m:sSub>
                        </m:den>
                      </m:f>
                      <m:r>
                        <a:rPr lang="en-US" sz="2800" b="0" i="1" smtClean="0">
                          <a:latin typeface="Cambria Math" panose="02040503050406030204" pitchFamily="18" charset="0"/>
                        </a:rPr>
                        <m:t>  ⇒</m:t>
                      </m:r>
                    </m:oMath>
                  </m:oMathPara>
                </a14:m>
                <a:endParaRPr lang="en-US" sz="3600" b="1" dirty="0"/>
              </a:p>
            </p:txBody>
          </p:sp>
        </mc:Choice>
        <mc:Fallback xmlns="">
          <p:sp>
            <p:nvSpPr>
              <p:cNvPr id="4" name="TextBox 3">
                <a:extLst>
                  <a:ext uri="{FF2B5EF4-FFF2-40B4-BE49-F238E27FC236}">
                    <a16:creationId xmlns:a16="http://schemas.microsoft.com/office/drawing/2014/main" id="{A1E78539-9226-2E0C-46FB-2A7BDEDBA75E}"/>
                  </a:ext>
                </a:extLst>
              </p:cNvPr>
              <p:cNvSpPr txBox="1">
                <a:spLocks noRot="1" noChangeAspect="1" noMove="1" noResize="1" noEditPoints="1" noAdjustHandles="1" noChangeArrowheads="1" noChangeShapeType="1" noTextEdit="1"/>
              </p:cNvSpPr>
              <p:nvPr/>
            </p:nvSpPr>
            <p:spPr>
              <a:xfrm>
                <a:off x="2110180" y="3955734"/>
                <a:ext cx="4489306" cy="119853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EA93F1B-5E60-D7C0-A05A-E7C4A8BEA524}"/>
                  </a:ext>
                </a:extLst>
              </p:cNvPr>
              <p:cNvSpPr txBox="1"/>
              <p:nvPr/>
            </p:nvSpPr>
            <p:spPr>
              <a:xfrm>
                <a:off x="6931650" y="3955734"/>
                <a:ext cx="3150170" cy="147521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4800" b="1" i="0" smtClean="0">
                          <a:solidFill>
                            <a:srgbClr val="0070C0"/>
                          </a:solidFill>
                          <a:latin typeface="Cambria Math" panose="02040503050406030204" pitchFamily="18" charset="0"/>
                        </a:rPr>
                        <m:t>𝐄</m:t>
                      </m:r>
                      <m:r>
                        <a:rPr lang="en-US" sz="4800" b="1" i="0" smtClean="0">
                          <a:solidFill>
                            <a:srgbClr val="0070C0"/>
                          </a:solidFill>
                          <a:latin typeface="Cambria Math" panose="02040503050406030204" pitchFamily="18" charset="0"/>
                        </a:rPr>
                        <m:t>=</m:t>
                      </m:r>
                      <m:r>
                        <a:rPr lang="en-US" sz="4800" b="1" i="1">
                          <a:solidFill>
                            <a:srgbClr val="0070C0"/>
                          </a:solidFill>
                          <a:latin typeface="Cambria Math" panose="02040503050406030204" pitchFamily="18" charset="0"/>
                        </a:rPr>
                        <m:t>𝒌</m:t>
                      </m:r>
                      <m:f>
                        <m:fPr>
                          <m:ctrlPr>
                            <a:rPr lang="en-US" sz="4800" b="1" i="1">
                              <a:solidFill>
                                <a:srgbClr val="0070C0"/>
                              </a:solidFill>
                              <a:latin typeface="Cambria Math" panose="02040503050406030204" pitchFamily="18" charset="0"/>
                            </a:rPr>
                          </m:ctrlPr>
                        </m:fPr>
                        <m:num>
                          <m:r>
                            <a:rPr lang="en-US" sz="4800" b="1" i="1" smtClean="0">
                              <a:solidFill>
                                <a:srgbClr val="0070C0"/>
                              </a:solidFill>
                              <a:latin typeface="Cambria Math" panose="02040503050406030204" pitchFamily="18" charset="0"/>
                            </a:rPr>
                            <m:t>𝑸</m:t>
                          </m:r>
                        </m:num>
                        <m:den>
                          <m:sSup>
                            <m:sSupPr>
                              <m:ctrlPr>
                                <a:rPr lang="en-US" sz="4800" b="1" i="1">
                                  <a:solidFill>
                                    <a:srgbClr val="0070C0"/>
                                  </a:solidFill>
                                  <a:latin typeface="Cambria Math" panose="02040503050406030204" pitchFamily="18" charset="0"/>
                                </a:rPr>
                              </m:ctrlPr>
                            </m:sSupPr>
                            <m:e>
                              <m:r>
                                <a:rPr lang="en-US" sz="4800" b="1" i="1">
                                  <a:solidFill>
                                    <a:srgbClr val="0070C0"/>
                                  </a:solidFill>
                                  <a:latin typeface="Cambria Math" panose="02040503050406030204" pitchFamily="18" charset="0"/>
                                </a:rPr>
                                <m:t>𝒓</m:t>
                              </m:r>
                            </m:e>
                            <m:sup>
                              <m:r>
                                <a:rPr lang="en-US" sz="4800" b="1" i="1">
                                  <a:solidFill>
                                    <a:srgbClr val="0070C0"/>
                                  </a:solidFill>
                                  <a:latin typeface="Cambria Math" panose="02040503050406030204" pitchFamily="18" charset="0"/>
                                </a:rPr>
                                <m:t>𝟐</m:t>
                              </m:r>
                            </m:sup>
                          </m:sSup>
                        </m:den>
                      </m:f>
                    </m:oMath>
                  </m:oMathPara>
                </a14:m>
                <a:endParaRPr lang="en-US" sz="4800" dirty="0"/>
              </a:p>
            </p:txBody>
          </p:sp>
        </mc:Choice>
        <mc:Fallback xmlns="">
          <p:sp>
            <p:nvSpPr>
              <p:cNvPr id="6" name="TextBox 5">
                <a:extLst>
                  <a:ext uri="{FF2B5EF4-FFF2-40B4-BE49-F238E27FC236}">
                    <a16:creationId xmlns:a16="http://schemas.microsoft.com/office/drawing/2014/main" id="{FEA93F1B-5E60-D7C0-A05A-E7C4A8BEA524}"/>
                  </a:ext>
                </a:extLst>
              </p:cNvPr>
              <p:cNvSpPr txBox="1">
                <a:spLocks noRot="1" noChangeAspect="1" noMove="1" noResize="1" noEditPoints="1" noAdjustHandles="1" noChangeArrowheads="1" noChangeShapeType="1" noTextEdit="1"/>
              </p:cNvSpPr>
              <p:nvPr/>
            </p:nvSpPr>
            <p:spPr>
              <a:xfrm>
                <a:off x="6931650" y="3955734"/>
                <a:ext cx="3150170" cy="1475212"/>
              </a:xfrm>
              <a:prstGeom prst="rect">
                <a:avLst/>
              </a:prstGeom>
              <a:blipFill>
                <a:blip r:embed="rId5"/>
                <a:stretch>
                  <a:fillRect/>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88837B4C-9C77-E820-6812-F10308A22975}"/>
              </a:ext>
            </a:extLst>
          </p:cNvPr>
          <p:cNvSpPr txBox="1"/>
          <p:nvPr/>
        </p:nvSpPr>
        <p:spPr>
          <a:xfrm>
            <a:off x="587176" y="6176987"/>
            <a:ext cx="11026102" cy="369332"/>
          </a:xfrm>
          <a:prstGeom prst="rect">
            <a:avLst/>
          </a:prstGeom>
          <a:noFill/>
        </p:spPr>
        <p:txBody>
          <a:bodyPr wrap="square" rtlCol="0">
            <a:spAutoFit/>
          </a:bodyPr>
          <a:lstStyle/>
          <a:p>
            <a:r>
              <a:rPr lang="en-US" dirty="0"/>
              <a:t>*The test charge q</a:t>
            </a:r>
            <a:r>
              <a:rPr lang="en-US" baseline="-25000" dirty="0"/>
              <a:t>0</a:t>
            </a:r>
            <a:r>
              <a:rPr lang="en-US" dirty="0"/>
              <a:t> is always assumed positive. Direction of E is the direction of force on a positive test charge.</a:t>
            </a:r>
          </a:p>
        </p:txBody>
      </p:sp>
    </p:spTree>
    <p:extLst>
      <p:ext uri="{BB962C8B-B14F-4D97-AF65-F5344CB8AC3E}">
        <p14:creationId xmlns:p14="http://schemas.microsoft.com/office/powerpoint/2010/main" val="1002555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78DB93-7C10-F033-2FF3-8AB7C571A304}"/>
              </a:ext>
            </a:extLst>
          </p:cNvPr>
          <p:cNvSpPr>
            <a:spLocks noGrp="1"/>
          </p:cNvSpPr>
          <p:nvPr>
            <p:ph type="title"/>
          </p:nvPr>
        </p:nvSpPr>
        <p:spPr>
          <a:xfrm>
            <a:off x="630936" y="639520"/>
            <a:ext cx="3429000" cy="1719072"/>
          </a:xfrm>
        </p:spPr>
        <p:txBody>
          <a:bodyPr anchor="b">
            <a:normAutofit/>
          </a:bodyPr>
          <a:lstStyle/>
          <a:p>
            <a:r>
              <a:rPr lang="en-US" sz="5400"/>
              <a:t>Magnetism</a:t>
            </a:r>
          </a:p>
        </p:txBody>
      </p:sp>
      <p:sp>
        <p:nvSpPr>
          <p:cNvPr id="11"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6249DC6-2CCE-1A6C-DFB4-D2181F8451CE}"/>
              </a:ext>
            </a:extLst>
          </p:cNvPr>
          <p:cNvSpPr>
            <a:spLocks noGrp="1"/>
          </p:cNvSpPr>
          <p:nvPr>
            <p:ph idx="1"/>
          </p:nvPr>
        </p:nvSpPr>
        <p:spPr>
          <a:xfrm>
            <a:off x="630936" y="2807208"/>
            <a:ext cx="4686652" cy="3552796"/>
          </a:xfrm>
        </p:spPr>
        <p:txBody>
          <a:bodyPr anchor="t">
            <a:normAutofit lnSpcReduction="10000"/>
          </a:bodyPr>
          <a:lstStyle/>
          <a:p>
            <a:pPr marL="0" indent="0">
              <a:buNone/>
            </a:pPr>
            <a:r>
              <a:rPr lang="en-US" dirty="0"/>
              <a:t>Earth acts like a giant magnet, with its magnetic south pole near the geographic North Pole. This causes the north pole of a magnet to point north, which is how it got its name. Similarly, the south pole of a magnet points toward Earth's geographic South Pole.</a:t>
            </a:r>
          </a:p>
        </p:txBody>
      </p:sp>
      <p:pic>
        <p:nvPicPr>
          <p:cNvPr id="4" name="Picture 3">
            <a:extLst>
              <a:ext uri="{FF2B5EF4-FFF2-40B4-BE49-F238E27FC236}">
                <a16:creationId xmlns:a16="http://schemas.microsoft.com/office/drawing/2014/main" id="{E915F0CA-E069-D8A3-7A13-0C069E1FF9C8}"/>
              </a:ext>
            </a:extLst>
          </p:cNvPr>
          <p:cNvPicPr>
            <a:picLocks noChangeAspect="1"/>
          </p:cNvPicPr>
          <p:nvPr/>
        </p:nvPicPr>
        <p:blipFill>
          <a:blip r:embed="rId2"/>
          <a:stretch>
            <a:fillRect/>
          </a:stretch>
        </p:blipFill>
        <p:spPr>
          <a:xfrm>
            <a:off x="5644935" y="640080"/>
            <a:ext cx="4922442" cy="5577840"/>
          </a:xfrm>
          <a:prstGeom prst="rect">
            <a:avLst/>
          </a:prstGeom>
        </p:spPr>
      </p:pic>
    </p:spTree>
    <p:extLst>
      <p:ext uri="{BB962C8B-B14F-4D97-AF65-F5344CB8AC3E}">
        <p14:creationId xmlns:p14="http://schemas.microsoft.com/office/powerpoint/2010/main" val="617385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D5535D-2322-E22D-0564-B7CB3DF6F78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AA64666-B2B3-D2A3-51DF-7C80DCE2C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69065B-F733-B064-EEF5-55D59C943ADB}"/>
              </a:ext>
            </a:extLst>
          </p:cNvPr>
          <p:cNvSpPr>
            <a:spLocks noGrp="1"/>
          </p:cNvSpPr>
          <p:nvPr>
            <p:ph type="title"/>
          </p:nvPr>
        </p:nvSpPr>
        <p:spPr>
          <a:xfrm>
            <a:off x="635000" y="640823"/>
            <a:ext cx="3418659" cy="5583148"/>
          </a:xfrm>
        </p:spPr>
        <p:txBody>
          <a:bodyPr anchor="ctr">
            <a:normAutofit/>
          </a:bodyPr>
          <a:lstStyle/>
          <a:p>
            <a:r>
              <a:rPr lang="en-US" sz="3400" dirty="0"/>
              <a:t>Electricity and Electric Fields</a:t>
            </a:r>
          </a:p>
        </p:txBody>
      </p:sp>
      <p:sp>
        <p:nvSpPr>
          <p:cNvPr id="11" name="sketch line">
            <a:extLst>
              <a:ext uri="{FF2B5EF4-FFF2-40B4-BE49-F238E27FC236}">
                <a16:creationId xmlns:a16="http://schemas.microsoft.com/office/drawing/2014/main" id="{5D8133FC-EA1A-4879-6A35-54E0144A0E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CB762059-953F-632E-E124-1A1942B106EF}"/>
              </a:ext>
            </a:extLst>
          </p:cNvPr>
          <p:cNvGraphicFramePr>
            <a:graphicFrameLocks noGrp="1"/>
          </p:cNvGraphicFramePr>
          <p:nvPr>
            <p:ph idx="1"/>
            <p:extLst>
              <p:ext uri="{D42A27DB-BD31-4B8C-83A1-F6EECF244321}">
                <p14:modId xmlns:p14="http://schemas.microsoft.com/office/powerpoint/2010/main" val="331578399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2810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952BBA-9CAC-E601-0D21-E741ECA0D295}"/>
              </a:ext>
            </a:extLst>
          </p:cNvPr>
          <p:cNvSpPr>
            <a:spLocks noGrp="1"/>
          </p:cNvSpPr>
          <p:nvPr>
            <p:ph type="title"/>
          </p:nvPr>
        </p:nvSpPr>
        <p:spPr>
          <a:xfrm>
            <a:off x="630936" y="639520"/>
            <a:ext cx="3429000" cy="1719072"/>
          </a:xfrm>
        </p:spPr>
        <p:txBody>
          <a:bodyPr anchor="b">
            <a:normAutofit/>
          </a:bodyPr>
          <a:lstStyle/>
          <a:p>
            <a:r>
              <a:rPr lang="en-US" sz="5400"/>
              <a:t>Voltage</a:t>
            </a:r>
          </a:p>
        </p:txBody>
      </p:sp>
      <p:sp>
        <p:nvSpPr>
          <p:cNvPr id="1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640169D-8419-AB82-793F-C129C08298F5}"/>
              </a:ext>
            </a:extLst>
          </p:cNvPr>
          <p:cNvSpPr>
            <a:spLocks noGrp="1"/>
          </p:cNvSpPr>
          <p:nvPr>
            <p:ph idx="1"/>
          </p:nvPr>
        </p:nvSpPr>
        <p:spPr>
          <a:xfrm>
            <a:off x="630936" y="2807208"/>
            <a:ext cx="4025470" cy="3461284"/>
          </a:xfrm>
        </p:spPr>
        <p:txBody>
          <a:bodyPr anchor="t">
            <a:normAutofit/>
          </a:bodyPr>
          <a:lstStyle/>
          <a:p>
            <a:pPr marL="0" indent="0">
              <a:buNone/>
            </a:pPr>
            <a:r>
              <a:rPr lang="en-US" sz="2400" dirty="0"/>
              <a:t>Voltage, also called electric potential difference, is the energy per unit charge provided by an energy source, such as a battery. It represents the </a:t>
            </a:r>
            <a:r>
              <a:rPr lang="en-US" sz="2400" i="1" dirty="0"/>
              <a:t>push</a:t>
            </a:r>
            <a:r>
              <a:rPr lang="en-US" sz="2400" dirty="0"/>
              <a:t> that drives electric charges through a circuit. Voltage is measured in volts (V).</a:t>
            </a:r>
          </a:p>
        </p:txBody>
      </p:sp>
      <p:pic>
        <p:nvPicPr>
          <p:cNvPr id="4" name="Picture 3">
            <a:extLst>
              <a:ext uri="{FF2B5EF4-FFF2-40B4-BE49-F238E27FC236}">
                <a16:creationId xmlns:a16="http://schemas.microsoft.com/office/drawing/2014/main" id="{5DB50520-CD5F-0022-71AB-030D554F17E5}"/>
              </a:ext>
            </a:extLst>
          </p:cNvPr>
          <p:cNvPicPr>
            <a:picLocks noChangeAspect="1"/>
          </p:cNvPicPr>
          <p:nvPr/>
        </p:nvPicPr>
        <p:blipFill>
          <a:blip r:embed="rId3"/>
          <a:stretch>
            <a:fillRect/>
          </a:stretch>
        </p:blipFill>
        <p:spPr>
          <a:xfrm>
            <a:off x="4662246" y="1032288"/>
            <a:ext cx="7262765" cy="4793423"/>
          </a:xfrm>
          <a:prstGeom prst="rect">
            <a:avLst/>
          </a:prstGeom>
        </p:spPr>
      </p:pic>
    </p:spTree>
    <p:extLst>
      <p:ext uri="{BB962C8B-B14F-4D97-AF65-F5344CB8AC3E}">
        <p14:creationId xmlns:p14="http://schemas.microsoft.com/office/powerpoint/2010/main" val="1060181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5A3397-C71A-EECE-746D-F41A5BD0D18E}"/>
              </a:ext>
            </a:extLst>
          </p:cNvPr>
          <p:cNvSpPr>
            <a:spLocks noGrp="1"/>
          </p:cNvSpPr>
          <p:nvPr>
            <p:ph type="title"/>
          </p:nvPr>
        </p:nvSpPr>
        <p:spPr>
          <a:xfrm>
            <a:off x="630936" y="639520"/>
            <a:ext cx="3429000" cy="1719072"/>
          </a:xfrm>
        </p:spPr>
        <p:txBody>
          <a:bodyPr anchor="b">
            <a:normAutofit/>
          </a:bodyPr>
          <a:lstStyle/>
          <a:p>
            <a:r>
              <a:rPr lang="en-US" sz="5400"/>
              <a:t>Current</a:t>
            </a:r>
          </a:p>
        </p:txBody>
      </p:sp>
      <p:sp>
        <p:nvSpPr>
          <p:cNvPr id="1033"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3A726CC-1DD3-9A96-A46A-927C4E5A81E8}"/>
                  </a:ext>
                </a:extLst>
              </p:cNvPr>
              <p:cNvSpPr>
                <a:spLocks noGrp="1"/>
              </p:cNvSpPr>
              <p:nvPr>
                <p:ph idx="1"/>
              </p:nvPr>
            </p:nvSpPr>
            <p:spPr>
              <a:xfrm>
                <a:off x="630935" y="2807207"/>
                <a:ext cx="3976691" cy="3641093"/>
              </a:xfrm>
            </p:spPr>
            <p:txBody>
              <a:bodyPr anchor="t">
                <a:normAutofit lnSpcReduction="10000"/>
              </a:bodyPr>
              <a:lstStyle/>
              <a:p>
                <a:pPr marL="0" indent="0">
                  <a:buNone/>
                </a:pPr>
                <a:r>
                  <a:rPr lang="en-US" sz="2400" b="1" dirty="0"/>
                  <a:t>Electric current </a:t>
                </a:r>
                <a:r>
                  <a:rPr lang="en-US" sz="2400" dirty="0"/>
                  <a:t>represents the rate at which electric charge flows and is measured in amperes (A), with one ampere equal to one coulomb of charge passing a fixed point per second.</a:t>
                </a:r>
              </a:p>
              <a:p>
                <a:pPr marL="0" indent="0">
                  <a:buNone/>
                </a:pPr>
                <a:endParaRPr lang="en-US" sz="2400" dirty="0"/>
              </a:p>
              <a:p>
                <a:pPr marL="0" indent="0">
                  <a:buNone/>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panose="02040503050406030204" pitchFamily="18" charset="0"/>
                        </a:rPr>
                        <m:t>𝑰</m:t>
                      </m:r>
                      <m:r>
                        <a:rPr lang="en-US" b="1" i="1" smtClean="0">
                          <a:solidFill>
                            <a:srgbClr val="0070C0"/>
                          </a:solidFill>
                          <a:latin typeface="Cambria Math" panose="02040503050406030204" pitchFamily="18" charset="0"/>
                        </a:rPr>
                        <m:t>=</m:t>
                      </m:r>
                      <m:f>
                        <m:fPr>
                          <m:ctrlPr>
                            <a:rPr lang="en-US" b="1" i="1" smtClean="0">
                              <a:solidFill>
                                <a:srgbClr val="0070C0"/>
                              </a:solidFill>
                              <a:latin typeface="Cambria Math" panose="02040503050406030204" pitchFamily="18" charset="0"/>
                            </a:rPr>
                          </m:ctrlPr>
                        </m:fPr>
                        <m:num>
                          <m:r>
                            <a:rPr lang="en-US" b="1" i="0" smtClean="0">
                              <a:solidFill>
                                <a:srgbClr val="0070C0"/>
                              </a:solidFill>
                              <a:latin typeface="Cambria Math" panose="02040503050406030204" pitchFamily="18" charset="0"/>
                            </a:rPr>
                            <m:t>𝚫</m:t>
                          </m:r>
                          <m:r>
                            <a:rPr lang="en-US" b="1" i="1" smtClean="0">
                              <a:solidFill>
                                <a:srgbClr val="0070C0"/>
                              </a:solidFill>
                              <a:latin typeface="Cambria Math" panose="02040503050406030204" pitchFamily="18" charset="0"/>
                            </a:rPr>
                            <m:t>𝑸</m:t>
                          </m:r>
                        </m:num>
                        <m:den>
                          <m:r>
                            <a:rPr lang="en-US" b="1" i="1" smtClean="0">
                              <a:solidFill>
                                <a:srgbClr val="0070C0"/>
                              </a:solidFill>
                              <a:latin typeface="Cambria Math" panose="02040503050406030204" pitchFamily="18" charset="0"/>
                            </a:rPr>
                            <m:t>𝒕</m:t>
                          </m:r>
                        </m:den>
                      </m:f>
                    </m:oMath>
                  </m:oMathPara>
                </a14:m>
                <a:endParaRPr lang="en-US" b="1" dirty="0">
                  <a:solidFill>
                    <a:srgbClr val="0070C0"/>
                  </a:solidFill>
                </a:endParaRPr>
              </a:p>
            </p:txBody>
          </p:sp>
        </mc:Choice>
        <mc:Fallback xmlns="">
          <p:sp>
            <p:nvSpPr>
              <p:cNvPr id="3" name="Content Placeholder 2">
                <a:extLst>
                  <a:ext uri="{FF2B5EF4-FFF2-40B4-BE49-F238E27FC236}">
                    <a16:creationId xmlns:a16="http://schemas.microsoft.com/office/drawing/2014/main" id="{03A726CC-1DD3-9A96-A46A-927C4E5A81E8}"/>
                  </a:ext>
                </a:extLst>
              </p:cNvPr>
              <p:cNvSpPr>
                <a:spLocks noGrp="1" noRot="1" noChangeAspect="1" noMove="1" noResize="1" noEditPoints="1" noAdjustHandles="1" noChangeArrowheads="1" noChangeShapeType="1" noTextEdit="1"/>
              </p:cNvSpPr>
              <p:nvPr>
                <p:ph idx="1"/>
              </p:nvPr>
            </p:nvSpPr>
            <p:spPr>
              <a:xfrm>
                <a:off x="630935" y="2807207"/>
                <a:ext cx="3976691" cy="3641093"/>
              </a:xfrm>
              <a:blipFill>
                <a:blip r:embed="rId3"/>
                <a:stretch>
                  <a:fillRect l="-2229" t="-2778" b="-694"/>
                </a:stretch>
              </a:blipFill>
            </p:spPr>
            <p:txBody>
              <a:bodyPr/>
              <a:lstStyle/>
              <a:p>
                <a:r>
                  <a:rPr lang="en-US">
                    <a:noFill/>
                  </a:rPr>
                  <a:t> </a:t>
                </a:r>
              </a:p>
            </p:txBody>
          </p:sp>
        </mc:Fallback>
      </mc:AlternateContent>
      <p:pic>
        <p:nvPicPr>
          <p:cNvPr id="1026" name="Picture 2" descr="E3_tt_electricity">
            <a:extLst>
              <a:ext uri="{FF2B5EF4-FFF2-40B4-BE49-F238E27FC236}">
                <a16:creationId xmlns:a16="http://schemas.microsoft.com/office/drawing/2014/main" id="{313112BE-B65C-AFFF-B622-9863DC4468F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7897" y="1879526"/>
            <a:ext cx="7537704" cy="3098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270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74D8C6-C81E-3A64-4932-54978F4E6E6C}"/>
              </a:ext>
            </a:extLst>
          </p:cNvPr>
          <p:cNvSpPr>
            <a:spLocks noGrp="1"/>
          </p:cNvSpPr>
          <p:nvPr>
            <p:ph type="title"/>
          </p:nvPr>
        </p:nvSpPr>
        <p:spPr>
          <a:xfrm>
            <a:off x="630936" y="639520"/>
            <a:ext cx="3429000" cy="1719072"/>
          </a:xfrm>
        </p:spPr>
        <p:txBody>
          <a:bodyPr anchor="b">
            <a:normAutofit/>
          </a:bodyPr>
          <a:lstStyle/>
          <a:p>
            <a:r>
              <a:rPr lang="en-US" sz="5400"/>
              <a:t>Resistance</a:t>
            </a:r>
          </a:p>
        </p:txBody>
      </p:sp>
      <p:sp>
        <p:nvSpPr>
          <p:cNvPr id="2057"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BBFE0A8-0C34-7380-9032-79841DDA6AF2}"/>
              </a:ext>
            </a:extLst>
          </p:cNvPr>
          <p:cNvSpPr>
            <a:spLocks noGrp="1"/>
          </p:cNvSpPr>
          <p:nvPr>
            <p:ph idx="1"/>
          </p:nvPr>
        </p:nvSpPr>
        <p:spPr>
          <a:xfrm>
            <a:off x="630936" y="2807208"/>
            <a:ext cx="3429000" cy="3410712"/>
          </a:xfrm>
        </p:spPr>
        <p:txBody>
          <a:bodyPr anchor="t">
            <a:normAutofit/>
          </a:bodyPr>
          <a:lstStyle/>
          <a:p>
            <a:pPr marL="0" indent="0">
              <a:buNone/>
            </a:pPr>
            <a:r>
              <a:rPr lang="en-US" sz="2000" b="1" dirty="0"/>
              <a:t>Resistance</a:t>
            </a:r>
            <a:r>
              <a:rPr lang="en-US" sz="2000" dirty="0"/>
              <a:t> is a measure of how much a material opposes the flow of electric current. Materials with low resistance, such as metals, allow current to flow easily, while materials with high resistance, such as rubber or glass, inhibit current flow. Resistance is measured in ohms (Ω)</a:t>
            </a:r>
          </a:p>
        </p:txBody>
      </p:sp>
      <p:pic>
        <p:nvPicPr>
          <p:cNvPr id="2050" name="Picture 2" descr="understanding the electric circuit in ohms law">
            <a:extLst>
              <a:ext uri="{FF2B5EF4-FFF2-40B4-BE49-F238E27FC236}">
                <a16:creationId xmlns:a16="http://schemas.microsoft.com/office/drawing/2014/main" id="{17E34E21-56E4-4C47-DABC-72AF010F307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67949" y="1775203"/>
            <a:ext cx="7328234" cy="4118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5998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80DF-B4D5-884B-E970-24997A2190F2}"/>
              </a:ext>
            </a:extLst>
          </p:cNvPr>
          <p:cNvSpPr>
            <a:spLocks noGrp="1"/>
          </p:cNvSpPr>
          <p:nvPr>
            <p:ph type="title"/>
          </p:nvPr>
        </p:nvSpPr>
        <p:spPr>
          <a:xfrm>
            <a:off x="640080" y="325369"/>
            <a:ext cx="4368602" cy="1956841"/>
          </a:xfrm>
        </p:spPr>
        <p:txBody>
          <a:bodyPr anchor="b">
            <a:normAutofit/>
          </a:bodyPr>
          <a:lstStyle/>
          <a:p>
            <a:r>
              <a:rPr lang="en-US" sz="5400"/>
              <a:t>Ohm’s Law</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4983B31-2147-76E6-9904-592DC1040693}"/>
                  </a:ext>
                </a:extLst>
              </p:cNvPr>
              <p:cNvSpPr>
                <a:spLocks noGrp="1"/>
              </p:cNvSpPr>
              <p:nvPr>
                <p:ph idx="1"/>
              </p:nvPr>
            </p:nvSpPr>
            <p:spPr>
              <a:xfrm>
                <a:off x="640080" y="2872899"/>
                <a:ext cx="5293304" cy="3659732"/>
              </a:xfrm>
            </p:spPr>
            <p:txBody>
              <a:bodyPr>
                <a:normAutofit fontScale="92500"/>
              </a:bodyPr>
              <a:lstStyle/>
              <a:p>
                <a:pPr marL="0" indent="0">
                  <a:buNone/>
                </a:pPr>
                <a:r>
                  <a:rPr lang="en-US" sz="2400" dirty="0"/>
                  <a:t>Ohm’s Law describes the relationship between voltage, current, and resistance in an electric circuit. It is given by:</a:t>
                </a:r>
              </a:p>
              <a:p>
                <a:pPr marL="0" indent="0">
                  <a:buNone/>
                </a:pPr>
                <a:endParaRPr lang="en-US" sz="2400" dirty="0"/>
              </a:p>
              <a:p>
                <a:pPr marL="0" indent="0">
                  <a:buNone/>
                </a:pPr>
                <a14:m>
                  <m:oMathPara xmlns:m="http://schemas.openxmlformats.org/officeDocument/2006/math">
                    <m:oMathParaPr>
                      <m:jc m:val="centerGroup"/>
                    </m:oMathParaPr>
                    <m:oMath xmlns:m="http://schemas.openxmlformats.org/officeDocument/2006/math">
                      <m:r>
                        <a:rPr lang="en-US" sz="3500" b="1" i="1" smtClean="0">
                          <a:solidFill>
                            <a:srgbClr val="0070C0"/>
                          </a:solidFill>
                          <a:latin typeface="Cambria Math" panose="02040503050406030204" pitchFamily="18" charset="0"/>
                        </a:rPr>
                        <m:t>𝑽</m:t>
                      </m:r>
                      <m:r>
                        <a:rPr lang="en-US" sz="3500" b="1" i="1" smtClean="0">
                          <a:solidFill>
                            <a:srgbClr val="0070C0"/>
                          </a:solidFill>
                          <a:latin typeface="Cambria Math" panose="02040503050406030204" pitchFamily="18" charset="0"/>
                        </a:rPr>
                        <m:t>=</m:t>
                      </m:r>
                      <m:r>
                        <a:rPr lang="en-US" sz="3500" b="1" i="1" smtClean="0">
                          <a:solidFill>
                            <a:srgbClr val="0070C0"/>
                          </a:solidFill>
                          <a:latin typeface="Cambria Math" panose="02040503050406030204" pitchFamily="18" charset="0"/>
                        </a:rPr>
                        <m:t>𝑰𝑹</m:t>
                      </m:r>
                    </m:oMath>
                  </m:oMathPara>
                </a14:m>
                <a:endParaRPr lang="en-US" sz="3500" b="1" dirty="0">
                  <a:solidFill>
                    <a:srgbClr val="0070C0"/>
                  </a:solidFill>
                </a:endParaRPr>
              </a:p>
              <a:p>
                <a:pPr marL="0" indent="0">
                  <a:buNone/>
                </a:pPr>
                <a:endParaRPr lang="en-US" sz="2400" dirty="0"/>
              </a:p>
              <a:p>
                <a:pPr marL="0" indent="0">
                  <a:buNone/>
                </a:pPr>
                <a:r>
                  <a:rPr lang="en-US" sz="2400" dirty="0"/>
                  <a:t>• V is the electric potential difference (V)</a:t>
                </a:r>
              </a:p>
              <a:p>
                <a:pPr marL="0" indent="0">
                  <a:buNone/>
                </a:pPr>
                <a:r>
                  <a:rPr lang="en-US" sz="2400" dirty="0"/>
                  <a:t>• I is the current in amperes (A)</a:t>
                </a:r>
              </a:p>
              <a:p>
                <a:pPr marL="0" indent="0">
                  <a:buNone/>
                </a:pPr>
                <a:r>
                  <a:rPr lang="en-US" sz="2400" dirty="0"/>
                  <a:t>• R is the resistance in ohms (</a:t>
                </a:r>
                <a:r>
                  <a:rPr lang="el-GR" sz="2400" dirty="0"/>
                  <a:t>Ω)</a:t>
                </a:r>
                <a:endParaRPr lang="en-US" sz="2400" dirty="0"/>
              </a:p>
            </p:txBody>
          </p:sp>
        </mc:Choice>
        <mc:Fallback xmlns="">
          <p:sp>
            <p:nvSpPr>
              <p:cNvPr id="3" name="Content Placeholder 2">
                <a:extLst>
                  <a:ext uri="{FF2B5EF4-FFF2-40B4-BE49-F238E27FC236}">
                    <a16:creationId xmlns:a16="http://schemas.microsoft.com/office/drawing/2014/main" id="{E4983B31-2147-76E6-9904-592DC1040693}"/>
                  </a:ext>
                </a:extLst>
              </p:cNvPr>
              <p:cNvSpPr>
                <a:spLocks noGrp="1" noRot="1" noChangeAspect="1" noMove="1" noResize="1" noEditPoints="1" noAdjustHandles="1" noChangeArrowheads="1" noChangeShapeType="1" noTextEdit="1"/>
              </p:cNvSpPr>
              <p:nvPr>
                <p:ph idx="1"/>
              </p:nvPr>
            </p:nvSpPr>
            <p:spPr>
              <a:xfrm>
                <a:off x="640080" y="2872899"/>
                <a:ext cx="5293304" cy="3659732"/>
              </a:xfrm>
              <a:blipFill>
                <a:blip r:embed="rId3"/>
                <a:stretch>
                  <a:fillRect l="-1435" t="-1730" b="-1038"/>
                </a:stretch>
              </a:blipFill>
            </p:spPr>
            <p:txBody>
              <a:bodyPr/>
              <a:lstStyle/>
              <a:p>
                <a:r>
                  <a:rPr lang="en-US">
                    <a:noFill/>
                  </a:rPr>
                  <a:t> </a:t>
                </a:r>
              </a:p>
            </p:txBody>
          </p:sp>
        </mc:Fallback>
      </mc:AlternateContent>
      <p:pic>
        <p:nvPicPr>
          <p:cNvPr id="5" name="Picture 4" descr="Cartoon characters pulling a rope&#10;&#10;AI-generated content may be incorrect.">
            <a:extLst>
              <a:ext uri="{FF2B5EF4-FFF2-40B4-BE49-F238E27FC236}">
                <a16:creationId xmlns:a16="http://schemas.microsoft.com/office/drawing/2014/main" id="{7B427415-8736-0B24-C8FA-8BEE1D65EC23}"/>
              </a:ext>
            </a:extLst>
          </p:cNvPr>
          <p:cNvPicPr>
            <a:picLocks noChangeAspect="1"/>
          </p:cNvPicPr>
          <p:nvPr/>
        </p:nvPicPr>
        <p:blipFill>
          <a:blip r:embed="rId4"/>
          <a:srcRect l="3739" r="10001"/>
          <a:stretch/>
        </p:blipFill>
        <p:spPr>
          <a:xfrm>
            <a:off x="6258617" y="325369"/>
            <a:ext cx="5933383" cy="5915455"/>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901245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Online Media 3" descr="What is Ohms Law: definition, formulas, triangle, demonstration">
            <a:hlinkClick r:id="" action="ppaction://media"/>
            <a:extLst>
              <a:ext uri="{FF2B5EF4-FFF2-40B4-BE49-F238E27FC236}">
                <a16:creationId xmlns:a16="http://schemas.microsoft.com/office/drawing/2014/main" id="{CE1AB47B-95AA-63F4-7EEA-7F8296A7D978}"/>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
        <p:nvSpPr>
          <p:cNvPr id="6" name="TextBox 5">
            <a:extLst>
              <a:ext uri="{FF2B5EF4-FFF2-40B4-BE49-F238E27FC236}">
                <a16:creationId xmlns:a16="http://schemas.microsoft.com/office/drawing/2014/main" id="{1A50FCC0-BA19-A33C-798E-57EB12CB986B}"/>
              </a:ext>
            </a:extLst>
          </p:cNvPr>
          <p:cNvSpPr txBox="1"/>
          <p:nvPr/>
        </p:nvSpPr>
        <p:spPr>
          <a:xfrm>
            <a:off x="208770" y="6137724"/>
            <a:ext cx="8493102" cy="461665"/>
          </a:xfrm>
          <a:prstGeom prst="rect">
            <a:avLst/>
          </a:prstGeom>
          <a:noFill/>
        </p:spPr>
        <p:txBody>
          <a:bodyPr wrap="square">
            <a:spAutoFit/>
          </a:bodyPr>
          <a:lstStyle/>
          <a:p>
            <a:r>
              <a:rPr lang="en-US" sz="2400" dirty="0"/>
              <a:t>https://youtu.be/QZt0wPlQSQE?si=RceakXs3OszJFAG4</a:t>
            </a:r>
          </a:p>
        </p:txBody>
      </p:sp>
      <p:sp>
        <p:nvSpPr>
          <p:cNvPr id="3" name="TextBox 2">
            <a:extLst>
              <a:ext uri="{FF2B5EF4-FFF2-40B4-BE49-F238E27FC236}">
                <a16:creationId xmlns:a16="http://schemas.microsoft.com/office/drawing/2014/main" id="{534BA8B5-3F8B-1D29-CDD6-48FD75058997}"/>
              </a:ext>
            </a:extLst>
          </p:cNvPr>
          <p:cNvSpPr txBox="1"/>
          <p:nvPr/>
        </p:nvSpPr>
        <p:spPr>
          <a:xfrm>
            <a:off x="4660900" y="4958834"/>
            <a:ext cx="3365500" cy="523220"/>
          </a:xfrm>
          <a:prstGeom prst="rect">
            <a:avLst/>
          </a:prstGeom>
          <a:noFill/>
        </p:spPr>
        <p:txBody>
          <a:bodyPr wrap="square">
            <a:spAutoFit/>
          </a:bodyPr>
          <a:lstStyle/>
          <a:p>
            <a:r>
              <a:rPr lang="en-US" sz="2800" b="1" i="0" kern="1200" dirty="0">
                <a:solidFill>
                  <a:schemeClr val="tx1"/>
                </a:solidFill>
                <a:effectLst/>
                <a:latin typeface="+mn-lt"/>
                <a:ea typeface="+mn-ea"/>
                <a:cs typeface="+mn-cs"/>
              </a:rPr>
              <a:t>~6min Optional </a:t>
            </a:r>
            <a:endParaRPr lang="en-US" sz="2800" dirty="0"/>
          </a:p>
        </p:txBody>
      </p:sp>
    </p:spTree>
    <p:extLst>
      <p:ext uri="{BB962C8B-B14F-4D97-AF65-F5344CB8AC3E}">
        <p14:creationId xmlns:p14="http://schemas.microsoft.com/office/powerpoint/2010/main" val="421075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8263A24-0C1F-4677-B43C-4AE14E276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ADDB668-2CA4-4D2B-9C34-3487CA33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53" y="304802"/>
            <a:ext cx="11097349" cy="1573149"/>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5D63BB5-2789-72E8-807E-45D72ED8C9C5}"/>
              </a:ext>
            </a:extLst>
          </p:cNvPr>
          <p:cNvSpPr>
            <a:spLocks noGrp="1"/>
          </p:cNvSpPr>
          <p:nvPr>
            <p:ph type="title"/>
          </p:nvPr>
        </p:nvSpPr>
        <p:spPr>
          <a:xfrm>
            <a:off x="868680" y="405575"/>
            <a:ext cx="5001768" cy="1371600"/>
          </a:xfrm>
        </p:spPr>
        <p:txBody>
          <a:bodyPr vert="horz" lIns="91440" tIns="45720" rIns="91440" bIns="45720" rtlCol="0" anchor="ctr">
            <a:normAutofit/>
          </a:bodyPr>
          <a:lstStyle/>
          <a:p>
            <a:r>
              <a:rPr lang="en-US" sz="3600" dirty="0"/>
              <a:t>Basic Circuits</a:t>
            </a:r>
          </a:p>
        </p:txBody>
      </p:sp>
      <p:sp>
        <p:nvSpPr>
          <p:cNvPr id="15" name="Rectangle 14">
            <a:extLst>
              <a:ext uri="{FF2B5EF4-FFF2-40B4-BE49-F238E27FC236}">
                <a16:creationId xmlns:a16="http://schemas.microsoft.com/office/drawing/2014/main" id="{2568BC19-F052-4108-93E1-6A3D1DEC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784" y="76442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D5FD337D-4D6B-4C8B-B6F5-121097E098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86984" y="1071836"/>
            <a:ext cx="1021458"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round object with a wire attached to it&#10;&#10;AI-generated content may be incorrect.">
            <a:extLst>
              <a:ext uri="{FF2B5EF4-FFF2-40B4-BE49-F238E27FC236}">
                <a16:creationId xmlns:a16="http://schemas.microsoft.com/office/drawing/2014/main" id="{D2E00928-B1D4-8DBE-1535-835A695153BB}"/>
              </a:ext>
            </a:extLst>
          </p:cNvPr>
          <p:cNvPicPr>
            <a:picLocks noChangeAspect="1"/>
          </p:cNvPicPr>
          <p:nvPr/>
        </p:nvPicPr>
        <p:blipFill>
          <a:blip r:embed="rId2"/>
          <a:stretch>
            <a:fillRect/>
          </a:stretch>
        </p:blipFill>
        <p:spPr>
          <a:xfrm>
            <a:off x="1719033" y="2091095"/>
            <a:ext cx="3091585" cy="4206240"/>
          </a:xfrm>
          <a:prstGeom prst="rect">
            <a:avLst/>
          </a:prstGeom>
        </p:spPr>
      </p:pic>
      <p:pic>
        <p:nvPicPr>
          <p:cNvPr id="6" name="Picture 5" descr="A diagram of a battery&#10;&#10;AI-generated content may be incorrect.">
            <a:extLst>
              <a:ext uri="{FF2B5EF4-FFF2-40B4-BE49-F238E27FC236}">
                <a16:creationId xmlns:a16="http://schemas.microsoft.com/office/drawing/2014/main" id="{BF84BA04-B1D2-0BFD-1C81-CC36C4948FE2}"/>
              </a:ext>
            </a:extLst>
          </p:cNvPr>
          <p:cNvPicPr>
            <a:picLocks noChangeAspect="1"/>
          </p:cNvPicPr>
          <p:nvPr/>
        </p:nvPicPr>
        <p:blipFill>
          <a:blip r:embed="rId3"/>
          <a:stretch>
            <a:fillRect/>
          </a:stretch>
        </p:blipFill>
        <p:spPr>
          <a:xfrm>
            <a:off x="6211408" y="2396795"/>
            <a:ext cx="5431536" cy="3584812"/>
          </a:xfrm>
          <a:prstGeom prst="rect">
            <a:avLst/>
          </a:prstGeom>
        </p:spPr>
      </p:pic>
      <p:sp>
        <p:nvSpPr>
          <p:cNvPr id="7" name="TextBox 6">
            <a:extLst>
              <a:ext uri="{FF2B5EF4-FFF2-40B4-BE49-F238E27FC236}">
                <a16:creationId xmlns:a16="http://schemas.microsoft.com/office/drawing/2014/main" id="{08A09475-E1FA-9149-55F3-D7C910F63BBE}"/>
              </a:ext>
            </a:extLst>
          </p:cNvPr>
          <p:cNvSpPr txBox="1"/>
          <p:nvPr/>
        </p:nvSpPr>
        <p:spPr>
          <a:xfrm>
            <a:off x="6361611" y="565679"/>
            <a:ext cx="4526280" cy="1200329"/>
          </a:xfrm>
          <a:prstGeom prst="rect">
            <a:avLst/>
          </a:prstGeom>
          <a:noFill/>
        </p:spPr>
        <p:txBody>
          <a:bodyPr wrap="square" rtlCol="0">
            <a:spAutoFit/>
          </a:bodyPr>
          <a:lstStyle/>
          <a:p>
            <a:r>
              <a:rPr lang="en-US" sz="2400" dirty="0"/>
              <a:t>A simple circuit in TinkerCad</a:t>
            </a:r>
          </a:p>
          <a:p>
            <a:endParaRPr lang="en-US" sz="2400" dirty="0"/>
          </a:p>
          <a:p>
            <a:r>
              <a:rPr lang="en-US" sz="2400" dirty="0"/>
              <a:t>https://www.tinkercad.com/</a:t>
            </a:r>
          </a:p>
        </p:txBody>
      </p:sp>
    </p:spTree>
    <p:extLst>
      <p:ext uri="{BB962C8B-B14F-4D97-AF65-F5344CB8AC3E}">
        <p14:creationId xmlns:p14="http://schemas.microsoft.com/office/powerpoint/2010/main" val="2971827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Pin Oleh Scott Hunt Di Electronics | Best Diagram Collection">
            <a:extLst>
              <a:ext uri="{FF2B5EF4-FFF2-40B4-BE49-F238E27FC236}">
                <a16:creationId xmlns:a16="http://schemas.microsoft.com/office/drawing/2014/main" id="{0AB72426-28F0-1FBE-F531-9FA339BBE5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5183"/>
          <a:stretch/>
        </p:blipFill>
        <p:spPr bwMode="auto">
          <a:xfrm>
            <a:off x="4360985" y="182880"/>
            <a:ext cx="7831015" cy="667512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3A43682-0938-8895-65DB-BADC8B3E5826}"/>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100" kern="1200">
                <a:solidFill>
                  <a:schemeClr val="tx1"/>
                </a:solidFill>
                <a:latin typeface="+mj-lt"/>
                <a:ea typeface="+mj-ea"/>
                <a:cs typeface="+mj-cs"/>
              </a:rPr>
              <a:t>Schematic Symbols</a:t>
            </a:r>
          </a:p>
        </p:txBody>
      </p:sp>
      <p:sp>
        <p:nvSpPr>
          <p:cNvPr id="6153"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3977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2C866-A16B-C167-F67F-FF8C9952931C}"/>
              </a:ext>
            </a:extLst>
          </p:cNvPr>
          <p:cNvSpPr>
            <a:spLocks noGrp="1"/>
          </p:cNvSpPr>
          <p:nvPr>
            <p:ph type="title"/>
          </p:nvPr>
        </p:nvSpPr>
        <p:spPr/>
        <p:txBody>
          <a:bodyPr/>
          <a:lstStyle/>
          <a:p>
            <a:r>
              <a:rPr lang="en-US"/>
              <a:t>Learning Objectives</a:t>
            </a:r>
          </a:p>
        </p:txBody>
      </p:sp>
      <p:sp>
        <p:nvSpPr>
          <p:cNvPr id="3" name="Content Placeholder 2">
            <a:extLst>
              <a:ext uri="{FF2B5EF4-FFF2-40B4-BE49-F238E27FC236}">
                <a16:creationId xmlns:a16="http://schemas.microsoft.com/office/drawing/2014/main" id="{3A223C51-C512-976E-1201-D71BAE0CF0DC}"/>
              </a:ext>
            </a:extLst>
          </p:cNvPr>
          <p:cNvSpPr>
            <a:spLocks noGrp="1"/>
          </p:cNvSpPr>
          <p:nvPr>
            <p:ph idx="1"/>
          </p:nvPr>
        </p:nvSpPr>
        <p:spPr>
          <a:xfrm>
            <a:off x="838200" y="1562986"/>
            <a:ext cx="10515600" cy="4929889"/>
          </a:xfrm>
        </p:spPr>
        <p:txBody>
          <a:bodyPr>
            <a:noAutofit/>
          </a:bodyPr>
          <a:lstStyle/>
          <a:p>
            <a:pPr>
              <a:lnSpc>
                <a:spcPct val="100000"/>
              </a:lnSpc>
              <a:spcAft>
                <a:spcPts val="600"/>
              </a:spcAft>
            </a:pPr>
            <a:r>
              <a:rPr lang="en-US" sz="2400" dirty="0"/>
              <a:t>Describe the flow of electric charge in a circuit.</a:t>
            </a:r>
          </a:p>
          <a:p>
            <a:pPr>
              <a:lnSpc>
                <a:spcPct val="100000"/>
              </a:lnSpc>
              <a:spcAft>
                <a:spcPts val="600"/>
              </a:spcAft>
            </a:pPr>
            <a:r>
              <a:rPr lang="en-US" sz="2400" dirty="0"/>
              <a:t>Use Ohm’s Law to calculate voltage, current, and resistance.</a:t>
            </a:r>
          </a:p>
          <a:p>
            <a:pPr>
              <a:lnSpc>
                <a:spcPct val="100000"/>
              </a:lnSpc>
              <a:spcAft>
                <a:spcPts val="600"/>
              </a:spcAft>
            </a:pPr>
            <a:r>
              <a:rPr lang="en-US" sz="2400" dirty="0"/>
              <a:t>Analyze series and parallel circuits.</a:t>
            </a:r>
          </a:p>
          <a:p>
            <a:pPr>
              <a:lnSpc>
                <a:spcPct val="100000"/>
              </a:lnSpc>
              <a:spcAft>
                <a:spcPts val="600"/>
              </a:spcAft>
            </a:pPr>
            <a:r>
              <a:rPr lang="en-US" sz="2400" dirty="0"/>
              <a:t>Calculate electrical power in simple circuits.</a:t>
            </a:r>
          </a:p>
          <a:p>
            <a:pPr>
              <a:lnSpc>
                <a:spcPct val="100000"/>
              </a:lnSpc>
              <a:spcAft>
                <a:spcPts val="600"/>
              </a:spcAft>
            </a:pPr>
            <a:r>
              <a:rPr lang="en-US" sz="2400" dirty="0"/>
              <a:t>Apply Coulomb’s Law to determine electric forces between charges.</a:t>
            </a:r>
          </a:p>
          <a:p>
            <a:pPr>
              <a:lnSpc>
                <a:spcPct val="100000"/>
              </a:lnSpc>
              <a:spcAft>
                <a:spcPts val="600"/>
              </a:spcAft>
            </a:pPr>
            <a:r>
              <a:rPr lang="en-US" sz="2400" dirty="0"/>
              <a:t>Describe and calculate electric field strength.</a:t>
            </a:r>
          </a:p>
          <a:p>
            <a:pPr>
              <a:lnSpc>
                <a:spcPct val="100000"/>
              </a:lnSpc>
              <a:spcAft>
                <a:spcPts val="600"/>
              </a:spcAft>
            </a:pPr>
            <a:r>
              <a:rPr lang="en-US" sz="2400" dirty="0"/>
              <a:t>Interpret electric field diagrams.</a:t>
            </a:r>
          </a:p>
          <a:p>
            <a:pPr marL="0" marR="0">
              <a:buNone/>
            </a:pPr>
            <a:endParaRPr lang="en-US" sz="1400" dirty="0">
              <a:effectLst/>
            </a:endParaRPr>
          </a:p>
        </p:txBody>
      </p:sp>
    </p:spTree>
    <p:extLst>
      <p:ext uri="{BB962C8B-B14F-4D97-AF65-F5344CB8AC3E}">
        <p14:creationId xmlns:p14="http://schemas.microsoft.com/office/powerpoint/2010/main" val="2843088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2" name="Picture 4" descr="Image shows a pictorial representation of a basic circuit with a 1.5V battery, a switch, a resistor, and an LED along with a circuit schematic reprentation">
            <a:extLst>
              <a:ext uri="{FF2B5EF4-FFF2-40B4-BE49-F238E27FC236}">
                <a16:creationId xmlns:a16="http://schemas.microsoft.com/office/drawing/2014/main" id="{9C43257E-7FF2-A5F3-B85C-FD75C076348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3467" y="1220724"/>
            <a:ext cx="10905066" cy="4416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421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7" name="Rectangle 2056">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59" name="Freeform: Shape 2058">
            <a:extLst>
              <a:ext uri="{FF2B5EF4-FFF2-40B4-BE49-F238E27FC236}">
                <a16:creationId xmlns:a16="http://schemas.microsoft.com/office/drawing/2014/main" id="{3529E97A-97C3-40EA-8A04-5C02398D56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BDF4B6A0-B57C-5D8A-BB49-20411BA6C6AC}"/>
              </a:ext>
            </a:extLst>
          </p:cNvPr>
          <p:cNvSpPr>
            <a:spLocks noGrp="1"/>
          </p:cNvSpPr>
          <p:nvPr>
            <p:ph type="title"/>
          </p:nvPr>
        </p:nvSpPr>
        <p:spPr>
          <a:xfrm>
            <a:off x="630936" y="630936"/>
            <a:ext cx="3599688" cy="1463040"/>
          </a:xfrm>
        </p:spPr>
        <p:txBody>
          <a:bodyPr anchor="ctr">
            <a:normAutofit/>
          </a:bodyPr>
          <a:lstStyle/>
          <a:p>
            <a:r>
              <a:rPr lang="en-US" sz="4800">
                <a:solidFill>
                  <a:srgbClr val="FFFFFF"/>
                </a:solidFill>
              </a:rPr>
              <a:t>Series Circuit</a:t>
            </a:r>
          </a:p>
        </p:txBody>
      </p:sp>
      <p:sp>
        <p:nvSpPr>
          <p:cNvPr id="2061" name="sketch line">
            <a:extLst>
              <a:ext uri="{FF2B5EF4-FFF2-40B4-BE49-F238E27FC236}">
                <a16:creationId xmlns:a16="http://schemas.microsoft.com/office/drawing/2014/main" id="{59FA8C2E-A5A7-4490-927A-7CD58343ED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66159" y="1353312"/>
            <a:ext cx="1554480" cy="18288"/>
          </a:xfrm>
          <a:custGeom>
            <a:avLst/>
            <a:gdLst>
              <a:gd name="csX0" fmla="*/ 0 w 1554480"/>
              <a:gd name="csY0" fmla="*/ 0 h 18288"/>
              <a:gd name="csX1" fmla="*/ 549250 w 1554480"/>
              <a:gd name="csY1" fmla="*/ 0 h 18288"/>
              <a:gd name="csX2" fmla="*/ 1082954 w 1554480"/>
              <a:gd name="csY2" fmla="*/ 0 h 18288"/>
              <a:gd name="csX3" fmla="*/ 1554480 w 1554480"/>
              <a:gd name="csY3" fmla="*/ 0 h 18288"/>
              <a:gd name="csX4" fmla="*/ 1554480 w 1554480"/>
              <a:gd name="csY4" fmla="*/ 18288 h 18288"/>
              <a:gd name="csX5" fmla="*/ 1067410 w 1554480"/>
              <a:gd name="csY5" fmla="*/ 18288 h 18288"/>
              <a:gd name="csX6" fmla="*/ 549250 w 1554480"/>
              <a:gd name="csY6" fmla="*/ 18288 h 18288"/>
              <a:gd name="csX7" fmla="*/ 0 w 1554480"/>
              <a:gd name="csY7" fmla="*/ 18288 h 18288"/>
              <a:gd name="csX8" fmla="*/ 0 w 1554480"/>
              <a:gd name="csY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rgbClr val="FFFFFF"/>
          </a:solidFill>
          <a:ln w="41275"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54" name="Content Placeholder 2053">
            <a:extLst>
              <a:ext uri="{FF2B5EF4-FFF2-40B4-BE49-F238E27FC236}">
                <a16:creationId xmlns:a16="http://schemas.microsoft.com/office/drawing/2014/main" id="{CF625972-E1B5-B595-A5B6-E7280D3DA250}"/>
              </a:ext>
            </a:extLst>
          </p:cNvPr>
          <p:cNvSpPr>
            <a:spLocks noGrp="1"/>
          </p:cNvSpPr>
          <p:nvPr>
            <p:ph idx="1"/>
          </p:nvPr>
        </p:nvSpPr>
        <p:spPr>
          <a:xfrm>
            <a:off x="4456174" y="495880"/>
            <a:ext cx="7074409" cy="1733152"/>
          </a:xfrm>
        </p:spPr>
        <p:txBody>
          <a:bodyPr anchor="ctr">
            <a:normAutofit fontScale="92500"/>
          </a:bodyPr>
          <a:lstStyle/>
          <a:p>
            <a:pPr marL="0" indent="0">
              <a:buNone/>
            </a:pPr>
            <a:r>
              <a:rPr lang="en-US" sz="2400" b="1" dirty="0">
                <a:solidFill>
                  <a:schemeClr val="bg1"/>
                </a:solidFill>
              </a:rPr>
              <a:t>Series Circuit: </a:t>
            </a:r>
            <a:r>
              <a:rPr lang="en-US" sz="2400" dirty="0">
                <a:solidFill>
                  <a:schemeClr val="bg1"/>
                </a:solidFill>
              </a:rPr>
              <a:t>Components are connected end-to-end so that the same current flows through each part.</a:t>
            </a:r>
          </a:p>
          <a:p>
            <a:pPr marL="0" indent="0">
              <a:buNone/>
            </a:pPr>
            <a:r>
              <a:rPr lang="en-US" sz="2400" b="1" dirty="0">
                <a:solidFill>
                  <a:schemeClr val="bg1"/>
                </a:solidFill>
              </a:rPr>
              <a:t>Schematic Diagram: </a:t>
            </a:r>
            <a:r>
              <a:rPr lang="en-US" sz="2400" dirty="0">
                <a:solidFill>
                  <a:schemeClr val="bg1"/>
                </a:solidFill>
              </a:rPr>
              <a:t>A simplified, symbolic drawing that shows how components are connected in a circuit, using standardized symbols.</a:t>
            </a:r>
          </a:p>
        </p:txBody>
      </p:sp>
      <p:pic>
        <p:nvPicPr>
          <p:cNvPr id="2050" name="Picture 2">
            <a:extLst>
              <a:ext uri="{FF2B5EF4-FFF2-40B4-BE49-F238E27FC236}">
                <a16:creationId xmlns:a16="http://schemas.microsoft.com/office/drawing/2014/main" id="{3CE3B6A3-EDE2-62B2-E5EE-547E043A848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02271" y="2971800"/>
            <a:ext cx="9575266" cy="3278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796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BCF661-CDE7-6192-E760-2A560AF04148}"/>
            </a:ext>
          </a:extLst>
        </p:cNvPr>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105" name="Freeform: Shape 4104">
            <a:extLst>
              <a:ext uri="{FF2B5EF4-FFF2-40B4-BE49-F238E27FC236}">
                <a16:creationId xmlns:a16="http://schemas.microsoft.com/office/drawing/2014/main" id="{3529E97A-97C3-40EA-8A04-5C02398D56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01B04F4-A7F5-3D88-0E99-2A0445ED10DE}"/>
              </a:ext>
            </a:extLst>
          </p:cNvPr>
          <p:cNvSpPr>
            <a:spLocks noGrp="1"/>
          </p:cNvSpPr>
          <p:nvPr>
            <p:ph type="title"/>
          </p:nvPr>
        </p:nvSpPr>
        <p:spPr>
          <a:xfrm>
            <a:off x="630936" y="630936"/>
            <a:ext cx="3599688" cy="1463040"/>
          </a:xfrm>
        </p:spPr>
        <p:txBody>
          <a:bodyPr anchor="ctr">
            <a:normAutofit/>
          </a:bodyPr>
          <a:lstStyle/>
          <a:p>
            <a:r>
              <a:rPr lang="en-US" sz="4800" dirty="0">
                <a:solidFill>
                  <a:srgbClr val="FFFFFF"/>
                </a:solidFill>
              </a:rPr>
              <a:t>Parallel Circuit</a:t>
            </a:r>
          </a:p>
        </p:txBody>
      </p:sp>
      <p:sp>
        <p:nvSpPr>
          <p:cNvPr id="4107" name="sketch line">
            <a:extLst>
              <a:ext uri="{FF2B5EF4-FFF2-40B4-BE49-F238E27FC236}">
                <a16:creationId xmlns:a16="http://schemas.microsoft.com/office/drawing/2014/main" id="{59FA8C2E-A5A7-4490-927A-7CD58343ED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66159" y="1353312"/>
            <a:ext cx="1554480" cy="18288"/>
          </a:xfrm>
          <a:custGeom>
            <a:avLst/>
            <a:gdLst>
              <a:gd name="csX0" fmla="*/ 0 w 1554480"/>
              <a:gd name="csY0" fmla="*/ 0 h 18288"/>
              <a:gd name="csX1" fmla="*/ 549250 w 1554480"/>
              <a:gd name="csY1" fmla="*/ 0 h 18288"/>
              <a:gd name="csX2" fmla="*/ 1082954 w 1554480"/>
              <a:gd name="csY2" fmla="*/ 0 h 18288"/>
              <a:gd name="csX3" fmla="*/ 1554480 w 1554480"/>
              <a:gd name="csY3" fmla="*/ 0 h 18288"/>
              <a:gd name="csX4" fmla="*/ 1554480 w 1554480"/>
              <a:gd name="csY4" fmla="*/ 18288 h 18288"/>
              <a:gd name="csX5" fmla="*/ 1067410 w 1554480"/>
              <a:gd name="csY5" fmla="*/ 18288 h 18288"/>
              <a:gd name="csX6" fmla="*/ 549250 w 1554480"/>
              <a:gd name="csY6" fmla="*/ 18288 h 18288"/>
              <a:gd name="csX7" fmla="*/ 0 w 1554480"/>
              <a:gd name="csY7" fmla="*/ 18288 h 18288"/>
              <a:gd name="csX8" fmla="*/ 0 w 1554480"/>
              <a:gd name="csY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rgbClr val="FFFFFF"/>
          </a:solidFill>
          <a:ln w="41275"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54" name="Content Placeholder 2053">
            <a:extLst>
              <a:ext uri="{FF2B5EF4-FFF2-40B4-BE49-F238E27FC236}">
                <a16:creationId xmlns:a16="http://schemas.microsoft.com/office/drawing/2014/main" id="{440A3CDC-1893-CC02-A16C-A5605D1B9836}"/>
              </a:ext>
            </a:extLst>
          </p:cNvPr>
          <p:cNvSpPr>
            <a:spLocks noGrp="1"/>
          </p:cNvSpPr>
          <p:nvPr>
            <p:ph idx="1"/>
          </p:nvPr>
        </p:nvSpPr>
        <p:spPr>
          <a:xfrm>
            <a:off x="4474462" y="423333"/>
            <a:ext cx="7266434" cy="1716363"/>
          </a:xfrm>
        </p:spPr>
        <p:txBody>
          <a:bodyPr anchor="ctr">
            <a:normAutofit lnSpcReduction="10000"/>
          </a:bodyPr>
          <a:lstStyle/>
          <a:p>
            <a:pPr marL="0" indent="0">
              <a:buNone/>
            </a:pPr>
            <a:r>
              <a:rPr lang="en-US" sz="2400" b="1" dirty="0">
                <a:solidFill>
                  <a:schemeClr val="bg1"/>
                </a:solidFill>
              </a:rPr>
              <a:t>Parallel Circuit</a:t>
            </a:r>
            <a:r>
              <a:rPr lang="en-US" sz="2400" dirty="0">
                <a:solidFill>
                  <a:schemeClr val="bg1"/>
                </a:solidFill>
              </a:rPr>
              <a:t>: Components are connected across common points or junctions, forming multiple paths for current to flow.</a:t>
            </a:r>
          </a:p>
          <a:p>
            <a:pPr marL="0" indent="0">
              <a:buNone/>
            </a:pPr>
            <a:r>
              <a:rPr lang="en-US" sz="2400" dirty="0">
                <a:solidFill>
                  <a:schemeClr val="bg1"/>
                </a:solidFill>
              </a:rPr>
              <a:t>Each component is connected </a:t>
            </a:r>
            <a:r>
              <a:rPr lang="en-US" sz="2400" b="1" dirty="0">
                <a:solidFill>
                  <a:schemeClr val="bg1"/>
                </a:solidFill>
              </a:rPr>
              <a:t>directly across the power source</a:t>
            </a:r>
            <a:r>
              <a:rPr lang="en-US" sz="2400" dirty="0">
                <a:solidFill>
                  <a:schemeClr val="bg1"/>
                </a:solidFill>
              </a:rPr>
              <a:t>, so </a:t>
            </a:r>
            <a:r>
              <a:rPr lang="en-US" sz="2400" b="1" dirty="0">
                <a:solidFill>
                  <a:schemeClr val="bg1"/>
                </a:solidFill>
              </a:rPr>
              <a:t>each receives the full voltage</a:t>
            </a:r>
            <a:r>
              <a:rPr lang="en-US" sz="2400" dirty="0">
                <a:solidFill>
                  <a:schemeClr val="bg1"/>
                </a:solidFill>
              </a:rPr>
              <a:t>.</a:t>
            </a:r>
          </a:p>
        </p:txBody>
      </p:sp>
      <p:pic>
        <p:nvPicPr>
          <p:cNvPr id="4098" name="Picture 2">
            <a:extLst>
              <a:ext uri="{FF2B5EF4-FFF2-40B4-BE49-F238E27FC236}">
                <a16:creationId xmlns:a16="http://schemas.microsoft.com/office/drawing/2014/main" id="{8FBAD9C0-0104-662F-6EC2-A30BA6E6800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99045" y="2971800"/>
            <a:ext cx="9781718" cy="3278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0296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23A87E-FA36-22A7-2CA4-CAAF969E9656}"/>
              </a:ext>
            </a:extLst>
          </p:cNvPr>
          <p:cNvSpPr>
            <a:spLocks noGrp="1"/>
          </p:cNvSpPr>
          <p:nvPr>
            <p:ph type="title"/>
          </p:nvPr>
        </p:nvSpPr>
        <p:spPr>
          <a:xfrm>
            <a:off x="4350073" y="457200"/>
            <a:ext cx="7198448" cy="1368614"/>
          </a:xfrm>
        </p:spPr>
        <p:txBody>
          <a:bodyPr vert="horz" lIns="91440" tIns="45720" rIns="91440" bIns="45720" rtlCol="0" anchor="ctr">
            <a:noAutofit/>
          </a:bodyPr>
          <a:lstStyle/>
          <a:p>
            <a:r>
              <a:rPr lang="en-US" sz="4800" dirty="0"/>
              <a:t>Tinkercad Tinker Example</a:t>
            </a:r>
          </a:p>
        </p:txBody>
      </p:sp>
      <p:sp>
        <p:nvSpPr>
          <p:cNvPr id="11"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sX0" fmla="*/ 0 w 3291840"/>
              <a:gd name="csY0" fmla="*/ 0 h 18288"/>
              <a:gd name="csX1" fmla="*/ 658368 w 3291840"/>
              <a:gd name="csY1" fmla="*/ 0 h 18288"/>
              <a:gd name="csX2" fmla="*/ 1283818 w 3291840"/>
              <a:gd name="csY2" fmla="*/ 0 h 18288"/>
              <a:gd name="csX3" fmla="*/ 1909267 w 3291840"/>
              <a:gd name="csY3" fmla="*/ 0 h 18288"/>
              <a:gd name="csX4" fmla="*/ 2633472 w 3291840"/>
              <a:gd name="csY4" fmla="*/ 0 h 18288"/>
              <a:gd name="csX5" fmla="*/ 3291840 w 3291840"/>
              <a:gd name="csY5" fmla="*/ 0 h 18288"/>
              <a:gd name="csX6" fmla="*/ 3291840 w 3291840"/>
              <a:gd name="csY6" fmla="*/ 18288 h 18288"/>
              <a:gd name="csX7" fmla="*/ 2633472 w 3291840"/>
              <a:gd name="csY7" fmla="*/ 18288 h 18288"/>
              <a:gd name="csX8" fmla="*/ 2073859 w 3291840"/>
              <a:gd name="csY8" fmla="*/ 18288 h 18288"/>
              <a:gd name="csX9" fmla="*/ 1448410 w 3291840"/>
              <a:gd name="csY9" fmla="*/ 18288 h 18288"/>
              <a:gd name="csX10" fmla="*/ 822960 w 3291840"/>
              <a:gd name="csY10" fmla="*/ 18288 h 18288"/>
              <a:gd name="csX11" fmla="*/ 0 w 3291840"/>
              <a:gd name="csY11" fmla="*/ 18288 h 18288"/>
              <a:gd name="csX12" fmla="*/ 0 w 329184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29F9376-691B-8479-5014-0D00D6A33E0A}"/>
              </a:ext>
            </a:extLst>
          </p:cNvPr>
          <p:cNvPicPr>
            <a:picLocks noChangeAspect="1"/>
          </p:cNvPicPr>
          <p:nvPr/>
        </p:nvPicPr>
        <p:blipFill>
          <a:blip r:embed="rId3"/>
          <a:stretch>
            <a:fillRect/>
          </a:stretch>
        </p:blipFill>
        <p:spPr>
          <a:xfrm>
            <a:off x="4350073" y="1893840"/>
            <a:ext cx="7085897" cy="4056676"/>
          </a:xfrm>
          <a:prstGeom prst="rect">
            <a:avLst/>
          </a:prstGeom>
        </p:spPr>
      </p:pic>
      <p:pic>
        <p:nvPicPr>
          <p:cNvPr id="5" name="Picture 4">
            <a:extLst>
              <a:ext uri="{FF2B5EF4-FFF2-40B4-BE49-F238E27FC236}">
                <a16:creationId xmlns:a16="http://schemas.microsoft.com/office/drawing/2014/main" id="{87CAEB65-07B5-11D2-06D6-B978F1D572D8}"/>
              </a:ext>
            </a:extLst>
          </p:cNvPr>
          <p:cNvPicPr>
            <a:picLocks noChangeAspect="1"/>
          </p:cNvPicPr>
          <p:nvPr/>
        </p:nvPicPr>
        <p:blipFill>
          <a:blip r:embed="rId4"/>
          <a:stretch>
            <a:fillRect/>
          </a:stretch>
        </p:blipFill>
        <p:spPr>
          <a:xfrm>
            <a:off x="756030" y="1141507"/>
            <a:ext cx="1796720" cy="5268351"/>
          </a:xfrm>
          <a:prstGeom prst="rect">
            <a:avLst/>
          </a:prstGeom>
        </p:spPr>
      </p:pic>
    </p:spTree>
    <p:extLst>
      <p:ext uri="{BB962C8B-B14F-4D97-AF65-F5344CB8AC3E}">
        <p14:creationId xmlns:p14="http://schemas.microsoft.com/office/powerpoint/2010/main" val="1892770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F92D8A-779B-61ED-FDF3-1CA3E3B9BAD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A928D6-42EA-DABA-0B36-6EAFF4832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94E050-E040-FA9E-6428-027F9AC1C2CE}"/>
              </a:ext>
            </a:extLst>
          </p:cNvPr>
          <p:cNvSpPr>
            <a:spLocks noGrp="1"/>
          </p:cNvSpPr>
          <p:nvPr>
            <p:ph type="title"/>
          </p:nvPr>
        </p:nvSpPr>
        <p:spPr>
          <a:xfrm>
            <a:off x="4450079" y="457200"/>
            <a:ext cx="7098441" cy="1368614"/>
          </a:xfrm>
        </p:spPr>
        <p:txBody>
          <a:bodyPr vert="horz" lIns="91440" tIns="45720" rIns="91440" bIns="45720" rtlCol="0" anchor="ctr">
            <a:normAutofit/>
          </a:bodyPr>
          <a:lstStyle/>
          <a:p>
            <a:r>
              <a:rPr lang="en-US" sz="4800" dirty="0"/>
              <a:t>Don’t  Burn Out the LED!</a:t>
            </a:r>
          </a:p>
        </p:txBody>
      </p:sp>
      <p:sp>
        <p:nvSpPr>
          <p:cNvPr id="11" name="sketch line">
            <a:extLst>
              <a:ext uri="{FF2B5EF4-FFF2-40B4-BE49-F238E27FC236}">
                <a16:creationId xmlns:a16="http://schemas.microsoft.com/office/drawing/2014/main" id="{0B1E9C0D-44E0-FCEF-571F-7F1F271BF5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sX0" fmla="*/ 0 w 3291840"/>
              <a:gd name="csY0" fmla="*/ 0 h 18288"/>
              <a:gd name="csX1" fmla="*/ 658368 w 3291840"/>
              <a:gd name="csY1" fmla="*/ 0 h 18288"/>
              <a:gd name="csX2" fmla="*/ 1283818 w 3291840"/>
              <a:gd name="csY2" fmla="*/ 0 h 18288"/>
              <a:gd name="csX3" fmla="*/ 1909267 w 3291840"/>
              <a:gd name="csY3" fmla="*/ 0 h 18288"/>
              <a:gd name="csX4" fmla="*/ 2633472 w 3291840"/>
              <a:gd name="csY4" fmla="*/ 0 h 18288"/>
              <a:gd name="csX5" fmla="*/ 3291840 w 3291840"/>
              <a:gd name="csY5" fmla="*/ 0 h 18288"/>
              <a:gd name="csX6" fmla="*/ 3291840 w 3291840"/>
              <a:gd name="csY6" fmla="*/ 18288 h 18288"/>
              <a:gd name="csX7" fmla="*/ 2633472 w 3291840"/>
              <a:gd name="csY7" fmla="*/ 18288 h 18288"/>
              <a:gd name="csX8" fmla="*/ 2073859 w 3291840"/>
              <a:gd name="csY8" fmla="*/ 18288 h 18288"/>
              <a:gd name="csX9" fmla="*/ 1448410 w 3291840"/>
              <a:gd name="csY9" fmla="*/ 18288 h 18288"/>
              <a:gd name="csX10" fmla="*/ 822960 w 3291840"/>
              <a:gd name="csY10" fmla="*/ 18288 h 18288"/>
              <a:gd name="csX11" fmla="*/ 0 w 3291840"/>
              <a:gd name="csY11" fmla="*/ 18288 h 18288"/>
              <a:gd name="csX12" fmla="*/ 0 w 329184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5F96E65-0285-8A4B-E990-2F0BBC04F262}"/>
              </a:ext>
            </a:extLst>
          </p:cNvPr>
          <p:cNvPicPr>
            <a:picLocks noChangeAspect="1"/>
          </p:cNvPicPr>
          <p:nvPr/>
        </p:nvPicPr>
        <p:blipFill>
          <a:blip r:embed="rId3"/>
          <a:stretch>
            <a:fillRect/>
          </a:stretch>
        </p:blipFill>
        <p:spPr>
          <a:xfrm>
            <a:off x="813346" y="832280"/>
            <a:ext cx="1992808" cy="5532973"/>
          </a:xfrm>
          <a:prstGeom prst="rect">
            <a:avLst/>
          </a:prstGeom>
        </p:spPr>
      </p:pic>
      <p:sp>
        <p:nvSpPr>
          <p:cNvPr id="6" name="TextBox 5">
            <a:extLst>
              <a:ext uri="{FF2B5EF4-FFF2-40B4-BE49-F238E27FC236}">
                <a16:creationId xmlns:a16="http://schemas.microsoft.com/office/drawing/2014/main" id="{5B8EFD15-5B9D-8311-80EB-C25194ED7066}"/>
              </a:ext>
            </a:extLst>
          </p:cNvPr>
          <p:cNvSpPr txBox="1"/>
          <p:nvPr/>
        </p:nvSpPr>
        <p:spPr>
          <a:xfrm>
            <a:off x="4450079" y="2283014"/>
            <a:ext cx="6928575" cy="3416320"/>
          </a:xfrm>
          <a:prstGeom prst="rect">
            <a:avLst/>
          </a:prstGeom>
          <a:noFill/>
        </p:spPr>
        <p:txBody>
          <a:bodyPr wrap="square" rtlCol="0">
            <a:spAutoFit/>
          </a:bodyPr>
          <a:lstStyle/>
          <a:p>
            <a:r>
              <a:rPr lang="en-US" sz="2400" dirty="0"/>
              <a:t>A Light Emitting Diode (LED) can tolerate a maximum current of around 20 mA.</a:t>
            </a:r>
          </a:p>
          <a:p>
            <a:endParaRPr lang="en-US" sz="2400" dirty="0"/>
          </a:p>
          <a:p>
            <a:r>
              <a:rPr lang="en-US" sz="2400" dirty="0"/>
              <a:t>There are two resistors in series as shown in the diagram. What should the total resistance be to light the LED without burning it out?</a:t>
            </a:r>
          </a:p>
          <a:p>
            <a:endParaRPr lang="en-US" sz="2400" dirty="0"/>
          </a:p>
          <a:p>
            <a:r>
              <a:rPr lang="en-US" sz="2400" dirty="0"/>
              <a:t>What combination of resistors, in Ohms (</a:t>
            </a:r>
            <a:r>
              <a:rPr lang="en-US" sz="2400" dirty="0" err="1"/>
              <a:t>Ω</a:t>
            </a:r>
            <a:r>
              <a:rPr lang="en-US" sz="2400" dirty="0"/>
              <a:t>), would you use to build the circuit?</a:t>
            </a:r>
          </a:p>
        </p:txBody>
      </p:sp>
    </p:spTree>
    <p:extLst>
      <p:ext uri="{BB962C8B-B14F-4D97-AF65-F5344CB8AC3E}">
        <p14:creationId xmlns:p14="http://schemas.microsoft.com/office/powerpoint/2010/main" val="38639780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AA29B4-E51F-502E-6BA6-713F5816438F}"/>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400" kern="1200">
                <a:solidFill>
                  <a:schemeClr val="tx1"/>
                </a:solidFill>
                <a:latin typeface="+mj-lt"/>
                <a:ea typeface="+mj-ea"/>
                <a:cs typeface="+mj-cs"/>
              </a:rPr>
              <a:t>Use Ohm’s Law</a:t>
            </a:r>
          </a:p>
        </p:txBody>
      </p:sp>
      <p:sp>
        <p:nvSpPr>
          <p:cNvPr id="11"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ACC3770-7F30-48C8-BD52-3181EEC25DCD}"/>
                  </a:ext>
                </a:extLst>
              </p:cNvPr>
              <p:cNvSpPr txBox="1"/>
              <p:nvPr/>
            </p:nvSpPr>
            <p:spPr>
              <a:xfrm>
                <a:off x="630936" y="2660904"/>
                <a:ext cx="4818888" cy="3547872"/>
              </a:xfrm>
              <a:prstGeom prst="rect">
                <a:avLst/>
              </a:prstGeom>
            </p:spPr>
            <p:txBody>
              <a:bodyPr vert="horz" lIns="91440" tIns="45720" rIns="91440" bIns="45720" rtlCol="0" anchor="t">
                <a:normAutofit/>
              </a:bodyPr>
              <a:lstStyle/>
              <a:p>
                <a:pPr>
                  <a:lnSpc>
                    <a:spcPct val="90000"/>
                  </a:lnSpc>
                  <a:spcAft>
                    <a:spcPts val="600"/>
                  </a:spcAft>
                </a:pPr>
                <a14:m>
                  <m:oMathPara xmlns:m="http://schemas.openxmlformats.org/officeDocument/2006/math">
                    <m:oMathParaPr>
                      <m:jc m:val="centerGroup"/>
                    </m:oMathParaPr>
                    <m:oMath xmlns:m="http://schemas.openxmlformats.org/officeDocument/2006/math">
                      <m:r>
                        <a:rPr lang="en-US" sz="2400" b="0" i="1">
                          <a:latin typeface="Cambria Math" panose="02040503050406030204" pitchFamily="18" charset="0"/>
                        </a:rPr>
                        <m:t>𝑉</m:t>
                      </m:r>
                      <m:r>
                        <a:rPr lang="en-US" sz="2400" b="0" i="1">
                          <a:latin typeface="Cambria Math" panose="02040503050406030204" pitchFamily="18" charset="0"/>
                        </a:rPr>
                        <m:t>=</m:t>
                      </m:r>
                      <m:r>
                        <a:rPr lang="en-US" sz="2400" b="0" i="1">
                          <a:latin typeface="Cambria Math" panose="02040503050406030204" pitchFamily="18" charset="0"/>
                        </a:rPr>
                        <m:t>𝐼𝑅</m:t>
                      </m:r>
                      <m:r>
                        <a:rPr lang="en-US" sz="2400" b="0" i="1">
                          <a:latin typeface="Cambria Math" panose="02040503050406030204" pitchFamily="18" charset="0"/>
                        </a:rPr>
                        <m:t> →</m:t>
                      </m:r>
                      <m:r>
                        <a:rPr lang="en-US" sz="2400" i="1">
                          <a:latin typeface="Cambria Math" panose="02040503050406030204" pitchFamily="18" charset="0"/>
                        </a:rPr>
                        <m:t>𝑅</m:t>
                      </m:r>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𝑉</m:t>
                          </m:r>
                        </m:num>
                        <m:den>
                          <m:r>
                            <a:rPr lang="en-US" sz="2400" i="1">
                              <a:latin typeface="Cambria Math" panose="02040503050406030204" pitchFamily="18" charset="0"/>
                            </a:rPr>
                            <m:t>𝐼</m:t>
                          </m:r>
                        </m:den>
                      </m:f>
                    </m:oMath>
                  </m:oMathPara>
                </a14:m>
                <a:endParaRPr lang="en-US" sz="2400" dirty="0"/>
              </a:p>
              <a:p>
                <a:pPr>
                  <a:lnSpc>
                    <a:spcPct val="90000"/>
                  </a:lnSpc>
                  <a:spcAft>
                    <a:spcPts val="600"/>
                  </a:spcAft>
                </a:pPr>
                <a:endParaRPr lang="en-US" sz="2400" dirty="0"/>
              </a:p>
              <a:p>
                <a:pPr>
                  <a:lnSpc>
                    <a:spcPct val="90000"/>
                  </a:lnSpc>
                  <a:spcAft>
                    <a:spcPts val="600"/>
                  </a:spcAft>
                </a:pPr>
                <a:endParaRPr lang="en-US" sz="2400" dirty="0"/>
              </a:p>
              <a:p>
                <a:pPr>
                  <a:lnSpc>
                    <a:spcPct val="90000"/>
                  </a:lnSpc>
                  <a:spcAft>
                    <a:spcPts val="600"/>
                  </a:spcAft>
                </a:pPr>
                <a14:m>
                  <m:oMathPara xmlns:m="http://schemas.openxmlformats.org/officeDocument/2006/math">
                    <m:oMathParaPr>
                      <m:jc m:val="centerGroup"/>
                    </m:oMathParaPr>
                    <m:oMath xmlns:m="http://schemas.openxmlformats.org/officeDocument/2006/math">
                      <m:r>
                        <a:rPr lang="en-US" sz="2400" b="0" i="1">
                          <a:latin typeface="Cambria Math" panose="02040503050406030204" pitchFamily="18" charset="0"/>
                        </a:rPr>
                        <m:t>𝑅</m:t>
                      </m:r>
                      <m:r>
                        <a:rPr lang="en-US" sz="2400" b="0" i="1">
                          <a:latin typeface="Cambria Math" panose="02040503050406030204" pitchFamily="18" charset="0"/>
                        </a:rPr>
                        <m:t>=</m:t>
                      </m:r>
                      <m:f>
                        <m:fPr>
                          <m:ctrlPr>
                            <a:rPr lang="en-US" sz="2400" b="0" i="1">
                              <a:latin typeface="Cambria Math" panose="02040503050406030204" pitchFamily="18" charset="0"/>
                            </a:rPr>
                          </m:ctrlPr>
                        </m:fPr>
                        <m:num>
                          <m:r>
                            <a:rPr lang="en-US" sz="2400" b="0" i="1">
                              <a:latin typeface="Cambria Math" panose="02040503050406030204" pitchFamily="18" charset="0"/>
                            </a:rPr>
                            <m:t>𝑉</m:t>
                          </m:r>
                        </m:num>
                        <m:den>
                          <m:r>
                            <a:rPr lang="en-US" sz="2400" b="0" i="1">
                              <a:latin typeface="Cambria Math" panose="02040503050406030204" pitchFamily="18" charset="0"/>
                            </a:rPr>
                            <m:t>𝐼</m:t>
                          </m:r>
                        </m:den>
                      </m:f>
                      <m:r>
                        <a:rPr lang="en-US" sz="2400" b="0" i="1">
                          <a:latin typeface="Cambria Math" panose="02040503050406030204" pitchFamily="18" charset="0"/>
                        </a:rPr>
                        <m:t>=</m:t>
                      </m:r>
                      <m:f>
                        <m:fPr>
                          <m:ctrlPr>
                            <a:rPr lang="en-US" sz="2400" b="0" i="1">
                              <a:latin typeface="Cambria Math" panose="02040503050406030204" pitchFamily="18" charset="0"/>
                            </a:rPr>
                          </m:ctrlPr>
                        </m:fPr>
                        <m:num>
                          <m:r>
                            <a:rPr lang="en-US" sz="2400" b="0" i="1">
                              <a:latin typeface="Cambria Math" panose="02040503050406030204" pitchFamily="18" charset="0"/>
                            </a:rPr>
                            <m:t>9 </m:t>
                          </m:r>
                          <m:r>
                            <a:rPr lang="en-US" sz="2400" b="0" i="1">
                              <a:latin typeface="Cambria Math" panose="02040503050406030204" pitchFamily="18" charset="0"/>
                            </a:rPr>
                            <m:t>𝑉</m:t>
                          </m:r>
                        </m:num>
                        <m:den>
                          <m:r>
                            <a:rPr lang="en-US" sz="2400" b="0" i="1">
                              <a:latin typeface="Cambria Math" panose="02040503050406030204" pitchFamily="18" charset="0"/>
                            </a:rPr>
                            <m:t>0.020 </m:t>
                          </m:r>
                          <m:r>
                            <a:rPr lang="en-US" sz="2400" b="0" i="1">
                              <a:latin typeface="Cambria Math" panose="02040503050406030204" pitchFamily="18" charset="0"/>
                            </a:rPr>
                            <m:t>𝐴</m:t>
                          </m:r>
                        </m:den>
                      </m:f>
                    </m:oMath>
                  </m:oMathPara>
                </a14:m>
                <a:endParaRPr lang="en-US" sz="2400" dirty="0"/>
              </a:p>
              <a:p>
                <a:pPr>
                  <a:lnSpc>
                    <a:spcPct val="90000"/>
                  </a:lnSpc>
                  <a:spcAft>
                    <a:spcPts val="600"/>
                  </a:spcAft>
                </a:pPr>
                <a:endParaRPr lang="en-US" sz="2400" dirty="0"/>
              </a:p>
              <a:p>
                <a:pPr algn="ctr">
                  <a:lnSpc>
                    <a:spcPct val="90000"/>
                  </a:lnSpc>
                  <a:spcAft>
                    <a:spcPts val="600"/>
                  </a:spcAft>
                </a:pPr>
                <a:r>
                  <a:rPr lang="en-US" sz="2400" b="0" dirty="0"/>
                  <a:t>Total resistance: </a:t>
                </a:r>
                <a14:m>
                  <m:oMath xmlns:m="http://schemas.openxmlformats.org/officeDocument/2006/math">
                    <m:r>
                      <a:rPr lang="en-US" sz="2400" b="0" i="1">
                        <a:latin typeface="Cambria Math" panose="02040503050406030204" pitchFamily="18" charset="0"/>
                      </a:rPr>
                      <m:t>𝑅</m:t>
                    </m:r>
                    <m:r>
                      <a:rPr lang="en-US" sz="2400" b="0" i="1">
                        <a:latin typeface="Cambria Math" panose="02040503050406030204" pitchFamily="18" charset="0"/>
                      </a:rPr>
                      <m:t>=</m:t>
                    </m:r>
                    <m:r>
                      <a:rPr lang="en-US" sz="2400" b="0" i="0">
                        <a:latin typeface="Cambria Math" panose="02040503050406030204" pitchFamily="18" charset="0"/>
                      </a:rPr>
                      <m:t>450 </m:t>
                    </m:r>
                    <m:r>
                      <m:rPr>
                        <m:sty m:val="p"/>
                      </m:rPr>
                      <a:rPr lang="en-US" sz="2400" b="0" i="0">
                        <a:latin typeface="Cambria Math" panose="02040503050406030204" pitchFamily="18" charset="0"/>
                      </a:rPr>
                      <m:t>Ω</m:t>
                    </m:r>
                  </m:oMath>
                </a14:m>
                <a:endParaRPr lang="en-US" sz="24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p:txBody>
          </p:sp>
        </mc:Choice>
        <mc:Fallback xmlns="">
          <p:sp>
            <p:nvSpPr>
              <p:cNvPr id="3" name="TextBox 2">
                <a:extLst>
                  <a:ext uri="{FF2B5EF4-FFF2-40B4-BE49-F238E27FC236}">
                    <a16:creationId xmlns:a16="http://schemas.microsoft.com/office/drawing/2014/main" id="{CACC3770-7F30-48C8-BD52-3181EEC25DCD}"/>
                  </a:ext>
                </a:extLst>
              </p:cNvPr>
              <p:cNvSpPr txBox="1">
                <a:spLocks noRot="1" noChangeAspect="1" noMove="1" noResize="1" noEditPoints="1" noAdjustHandles="1" noChangeArrowheads="1" noChangeShapeType="1" noTextEdit="1"/>
              </p:cNvSpPr>
              <p:nvPr/>
            </p:nvSpPr>
            <p:spPr>
              <a:xfrm>
                <a:off x="630936" y="2660904"/>
                <a:ext cx="4818888" cy="3547872"/>
              </a:xfrm>
              <a:prstGeom prst="rect">
                <a:avLst/>
              </a:prstGeom>
              <a:blipFill>
                <a:blip r:embed="rId2"/>
                <a:stretch>
                  <a:fillRect t="-356"/>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550F5AF7-CF04-1268-2B8E-EC30EC235A6F}"/>
              </a:ext>
            </a:extLst>
          </p:cNvPr>
          <p:cNvPicPr>
            <a:picLocks noChangeAspect="1"/>
          </p:cNvPicPr>
          <p:nvPr/>
        </p:nvPicPr>
        <p:blipFill>
          <a:blip r:embed="rId3"/>
          <a:stretch>
            <a:fillRect/>
          </a:stretch>
        </p:blipFill>
        <p:spPr>
          <a:xfrm>
            <a:off x="5090099" y="2372868"/>
            <a:ext cx="6833677" cy="3228912"/>
          </a:xfrm>
          <a:prstGeom prst="rect">
            <a:avLst/>
          </a:prstGeom>
        </p:spPr>
      </p:pic>
    </p:spTree>
    <p:extLst>
      <p:ext uri="{BB962C8B-B14F-4D97-AF65-F5344CB8AC3E}">
        <p14:creationId xmlns:p14="http://schemas.microsoft.com/office/powerpoint/2010/main" val="14598142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52FCFF-0C67-9555-1027-54A9B92501E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762050B-C1B7-188E-CA69-E75E0106E1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19A6F8-5D9F-3607-B6AD-A9A214A0393F}"/>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400" dirty="0"/>
              <a:t>Select Resistors</a:t>
            </a:r>
            <a:endParaRPr lang="en-US" sz="5400" kern="1200" dirty="0">
              <a:solidFill>
                <a:schemeClr val="tx1"/>
              </a:solidFill>
              <a:latin typeface="+mj-lt"/>
              <a:ea typeface="+mj-ea"/>
              <a:cs typeface="+mj-cs"/>
            </a:endParaRPr>
          </a:p>
        </p:txBody>
      </p:sp>
      <p:sp>
        <p:nvSpPr>
          <p:cNvPr id="11" name="sketch line">
            <a:extLst>
              <a:ext uri="{FF2B5EF4-FFF2-40B4-BE49-F238E27FC236}">
                <a16:creationId xmlns:a16="http://schemas.microsoft.com/office/drawing/2014/main" id="{CB4F9277-9B40-190A-2775-64679D40CE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3DBFCDE-31F4-F9B1-57B5-FB6C56E3CD10}"/>
              </a:ext>
            </a:extLst>
          </p:cNvPr>
          <p:cNvSpPr txBox="1"/>
          <p:nvPr/>
        </p:nvSpPr>
        <p:spPr>
          <a:xfrm>
            <a:off x="630936" y="2660904"/>
            <a:ext cx="5465064" cy="3695291"/>
          </a:xfrm>
          <a:prstGeom prst="rect">
            <a:avLst/>
          </a:prstGeom>
        </p:spPr>
        <p:txBody>
          <a:bodyPr vert="horz" lIns="91440" tIns="45720" rIns="91440" bIns="45720" rtlCol="0" anchor="t">
            <a:normAutofit/>
          </a:bodyPr>
          <a:lstStyle/>
          <a:p>
            <a:pPr>
              <a:defRPr/>
            </a:pPr>
            <a:r>
              <a:rPr lang="en-US" sz="2000" dirty="0"/>
              <a:t>Add two resistors in series that’ll add up to an effective resistance of about 450 or so ohms.</a:t>
            </a:r>
          </a:p>
          <a:p>
            <a:pPr>
              <a:defRPr/>
            </a:pPr>
            <a:endParaRPr lang="en-US" sz="2000" dirty="0"/>
          </a:p>
          <a:p>
            <a:pPr>
              <a:defRPr/>
            </a:pPr>
            <a:r>
              <a:rPr lang="en-US" sz="2000" dirty="0"/>
              <a:t>Why is it fine to use a little bit more resistance than that which we calculated?</a:t>
            </a:r>
          </a:p>
          <a:p>
            <a:pPr>
              <a:defRPr/>
            </a:pPr>
            <a:endParaRPr lang="en-US" sz="2000" dirty="0"/>
          </a:p>
          <a:p>
            <a:pPr>
              <a:defRPr/>
            </a:pPr>
            <a:r>
              <a:rPr lang="en-US" sz="2000" dirty="0"/>
              <a:t>Recall the 4-band color code chart:</a:t>
            </a:r>
          </a:p>
          <a:p>
            <a:pPr>
              <a:defRPr/>
            </a:pPr>
            <a:endParaRPr lang="en-US" sz="2000" dirty="0"/>
          </a:p>
          <a:p>
            <a:pPr marL="800100" lvl="1" indent="-342900">
              <a:buFont typeface="Arial" panose="020B0604020202020204" pitchFamily="34" charset="0"/>
              <a:buChar char="•"/>
              <a:defRPr/>
            </a:pPr>
            <a:r>
              <a:rPr lang="en-US" sz="2000" dirty="0"/>
              <a:t>Band 1 → first digit</a:t>
            </a:r>
          </a:p>
          <a:p>
            <a:pPr marL="800100" lvl="1" indent="-342900">
              <a:buFont typeface="Arial" panose="020B0604020202020204" pitchFamily="34" charset="0"/>
              <a:buChar char="•"/>
              <a:defRPr/>
            </a:pPr>
            <a:r>
              <a:rPr lang="en-US" sz="2000" dirty="0"/>
              <a:t>Band 2 → second digit</a:t>
            </a:r>
          </a:p>
          <a:p>
            <a:pPr marL="800100" lvl="1" indent="-342900">
              <a:buFont typeface="Arial" panose="020B0604020202020204" pitchFamily="34" charset="0"/>
              <a:buChar char="•"/>
              <a:defRPr/>
            </a:pPr>
            <a:r>
              <a:rPr lang="en-US" sz="2000" dirty="0"/>
              <a:t>Band 3 → number of zeros</a:t>
            </a:r>
          </a:p>
        </p:txBody>
      </p:sp>
      <p:pic>
        <p:nvPicPr>
          <p:cNvPr id="5" name="Picture 4">
            <a:extLst>
              <a:ext uri="{FF2B5EF4-FFF2-40B4-BE49-F238E27FC236}">
                <a16:creationId xmlns:a16="http://schemas.microsoft.com/office/drawing/2014/main" id="{4370F99A-BB46-71C2-B87F-1E9A1A64856A}"/>
              </a:ext>
            </a:extLst>
          </p:cNvPr>
          <p:cNvPicPr>
            <a:picLocks noChangeAspect="1"/>
          </p:cNvPicPr>
          <p:nvPr/>
        </p:nvPicPr>
        <p:blipFill>
          <a:blip r:embed="rId3"/>
          <a:stretch>
            <a:fillRect/>
          </a:stretch>
        </p:blipFill>
        <p:spPr>
          <a:xfrm>
            <a:off x="7022396" y="411847"/>
            <a:ext cx="4529797" cy="6247997"/>
          </a:xfrm>
          <a:prstGeom prst="rect">
            <a:avLst/>
          </a:prstGeom>
        </p:spPr>
      </p:pic>
      <p:sp>
        <p:nvSpPr>
          <p:cNvPr id="6" name="TextBox 5">
            <a:extLst>
              <a:ext uri="{FF2B5EF4-FFF2-40B4-BE49-F238E27FC236}">
                <a16:creationId xmlns:a16="http://schemas.microsoft.com/office/drawing/2014/main" id="{4CA37CB3-5E1C-DCB4-98B8-B10AEFA52162}"/>
              </a:ext>
            </a:extLst>
          </p:cNvPr>
          <p:cNvSpPr txBox="1"/>
          <p:nvPr/>
        </p:nvSpPr>
        <p:spPr>
          <a:xfrm>
            <a:off x="7750098" y="2575932"/>
            <a:ext cx="1694985" cy="461665"/>
          </a:xfrm>
          <a:prstGeom prst="rect">
            <a:avLst/>
          </a:prstGeom>
          <a:noFill/>
        </p:spPr>
        <p:txBody>
          <a:bodyPr wrap="square" rtlCol="0">
            <a:spAutoFit/>
          </a:bodyPr>
          <a:lstStyle/>
          <a:p>
            <a:r>
              <a:rPr lang="en-US" sz="2400" dirty="0"/>
              <a:t>300 Ohms</a:t>
            </a:r>
          </a:p>
        </p:txBody>
      </p:sp>
      <p:sp>
        <p:nvSpPr>
          <p:cNvPr id="7" name="TextBox 6">
            <a:extLst>
              <a:ext uri="{FF2B5EF4-FFF2-40B4-BE49-F238E27FC236}">
                <a16:creationId xmlns:a16="http://schemas.microsoft.com/office/drawing/2014/main" id="{B6392B42-02A0-C13C-5388-5BFDC9178C71}"/>
              </a:ext>
            </a:extLst>
          </p:cNvPr>
          <p:cNvSpPr txBox="1"/>
          <p:nvPr/>
        </p:nvSpPr>
        <p:spPr>
          <a:xfrm>
            <a:off x="7750097" y="4434840"/>
            <a:ext cx="1583474" cy="461665"/>
          </a:xfrm>
          <a:prstGeom prst="rect">
            <a:avLst/>
          </a:prstGeom>
          <a:noFill/>
        </p:spPr>
        <p:txBody>
          <a:bodyPr wrap="square" rtlCol="0">
            <a:spAutoFit/>
          </a:bodyPr>
          <a:lstStyle/>
          <a:p>
            <a:r>
              <a:rPr lang="en-US" sz="2400" dirty="0"/>
              <a:t>160 Ohms</a:t>
            </a:r>
          </a:p>
        </p:txBody>
      </p:sp>
    </p:spTree>
    <p:extLst>
      <p:ext uri="{BB962C8B-B14F-4D97-AF65-F5344CB8AC3E}">
        <p14:creationId xmlns:p14="http://schemas.microsoft.com/office/powerpoint/2010/main" val="3499994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731208-DC62-BAC3-7D1D-063C0144637D}"/>
              </a:ext>
            </a:extLst>
          </p:cNvPr>
          <p:cNvSpPr>
            <a:spLocks noGrp="1"/>
          </p:cNvSpPr>
          <p:nvPr>
            <p:ph type="title"/>
          </p:nvPr>
        </p:nvSpPr>
        <p:spPr>
          <a:xfrm>
            <a:off x="1028700" y="1967266"/>
            <a:ext cx="2628900" cy="2547257"/>
          </a:xfrm>
          <a:noFill/>
        </p:spPr>
        <p:txBody>
          <a:bodyPr anchor="ctr">
            <a:normAutofit/>
          </a:bodyPr>
          <a:lstStyle/>
          <a:p>
            <a:pPr algn="ctr"/>
            <a:r>
              <a:rPr lang="en-US" sz="3600">
                <a:solidFill>
                  <a:srgbClr val="FFFFFF"/>
                </a:solidFill>
              </a:rPr>
              <a:t>Resistor Color Code Chart</a:t>
            </a:r>
          </a:p>
        </p:txBody>
      </p:sp>
      <p:pic>
        <p:nvPicPr>
          <p:cNvPr id="4" name="Picture 3" descr="A diagram of resistors with different colors&#10;&#10;AI-generated content may be incorrect.">
            <a:extLst>
              <a:ext uri="{FF2B5EF4-FFF2-40B4-BE49-F238E27FC236}">
                <a16:creationId xmlns:a16="http://schemas.microsoft.com/office/drawing/2014/main" id="{4F4B68DE-B557-63AE-9D2C-94CB1A8ACDD4}"/>
              </a:ext>
            </a:extLst>
          </p:cNvPr>
          <p:cNvPicPr>
            <a:picLocks noChangeAspect="1"/>
          </p:cNvPicPr>
          <p:nvPr/>
        </p:nvPicPr>
        <p:blipFill>
          <a:blip r:embed="rId3"/>
          <a:stretch>
            <a:fillRect/>
          </a:stretch>
        </p:blipFill>
        <p:spPr>
          <a:xfrm>
            <a:off x="5459867" y="643466"/>
            <a:ext cx="5415597" cy="5568739"/>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935F2D13-7461-9993-F235-7FEE0BCA16ED}"/>
                  </a:ext>
                </a:extLst>
              </p14:cNvPr>
              <p14:cNvContentPartPr/>
              <p14:nvPr/>
            </p14:nvContentPartPr>
            <p14:xfrm>
              <a:off x="5744564" y="736771"/>
              <a:ext cx="1341000" cy="29880"/>
            </p14:xfrm>
          </p:contentPart>
        </mc:Choice>
        <mc:Fallback xmlns="">
          <p:pic>
            <p:nvPicPr>
              <p:cNvPr id="6" name="Ink 5">
                <a:extLst>
                  <a:ext uri="{FF2B5EF4-FFF2-40B4-BE49-F238E27FC236}">
                    <a16:creationId xmlns:a16="http://schemas.microsoft.com/office/drawing/2014/main" id="{935F2D13-7461-9993-F235-7FEE0BCA16ED}"/>
                  </a:ext>
                </a:extLst>
              </p:cNvPr>
              <p:cNvPicPr/>
              <p:nvPr/>
            </p:nvPicPr>
            <p:blipFill>
              <a:blip r:embed="rId5"/>
              <a:stretch>
                <a:fillRect/>
              </a:stretch>
            </p:blipFill>
            <p:spPr>
              <a:xfrm>
                <a:off x="5690924" y="629131"/>
                <a:ext cx="1448640" cy="245520"/>
              </a:xfrm>
              <a:prstGeom prst="rect">
                <a:avLst/>
              </a:prstGeom>
            </p:spPr>
          </p:pic>
        </mc:Fallback>
      </mc:AlternateContent>
    </p:spTree>
    <p:extLst>
      <p:ext uri="{BB962C8B-B14F-4D97-AF65-F5344CB8AC3E}">
        <p14:creationId xmlns:p14="http://schemas.microsoft.com/office/powerpoint/2010/main" val="1994637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Online Media 1" descr="Series &amp; Parallel Circuits">
            <a:hlinkClick r:id="" action="ppaction://media"/>
            <a:extLst>
              <a:ext uri="{FF2B5EF4-FFF2-40B4-BE49-F238E27FC236}">
                <a16:creationId xmlns:a16="http://schemas.microsoft.com/office/drawing/2014/main" id="{32DAB2D9-1B7B-04BD-5375-EA7A3D921F1D}"/>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
        <p:nvSpPr>
          <p:cNvPr id="3" name="TextBox 2">
            <a:extLst>
              <a:ext uri="{FF2B5EF4-FFF2-40B4-BE49-F238E27FC236}">
                <a16:creationId xmlns:a16="http://schemas.microsoft.com/office/drawing/2014/main" id="{57696BCE-6D96-4A86-61BF-9E4AEB6379B1}"/>
              </a:ext>
            </a:extLst>
          </p:cNvPr>
          <p:cNvSpPr txBox="1"/>
          <p:nvPr/>
        </p:nvSpPr>
        <p:spPr>
          <a:xfrm>
            <a:off x="2722351" y="5043436"/>
            <a:ext cx="8239396" cy="400110"/>
          </a:xfrm>
          <a:prstGeom prst="rect">
            <a:avLst/>
          </a:prstGeom>
          <a:noFill/>
        </p:spPr>
        <p:txBody>
          <a:bodyPr wrap="square">
            <a:spAutoFit/>
          </a:bodyPr>
          <a:lstStyle/>
          <a:p>
            <a:r>
              <a:rPr lang="en-US" sz="2000" b="1" dirty="0">
                <a:solidFill>
                  <a:srgbClr val="FFFF00"/>
                </a:solidFill>
              </a:rPr>
              <a:t>https://youtu.be/Dq6zbNWB0VI?si=VhoW-_D0PZKmyjW-</a:t>
            </a:r>
          </a:p>
        </p:txBody>
      </p:sp>
      <p:sp>
        <p:nvSpPr>
          <p:cNvPr id="5" name="TextBox 4">
            <a:extLst>
              <a:ext uri="{FF2B5EF4-FFF2-40B4-BE49-F238E27FC236}">
                <a16:creationId xmlns:a16="http://schemas.microsoft.com/office/drawing/2014/main" id="{8E5C1D77-FDBC-AF0E-208B-A987CEA8BE6F}"/>
              </a:ext>
            </a:extLst>
          </p:cNvPr>
          <p:cNvSpPr txBox="1"/>
          <p:nvPr/>
        </p:nvSpPr>
        <p:spPr>
          <a:xfrm>
            <a:off x="7443847" y="3013727"/>
            <a:ext cx="3517900" cy="584775"/>
          </a:xfrm>
          <a:prstGeom prst="rect">
            <a:avLst/>
          </a:prstGeom>
          <a:noFill/>
        </p:spPr>
        <p:txBody>
          <a:bodyPr wrap="square">
            <a:spAutoFit/>
          </a:bodyPr>
          <a:lstStyle/>
          <a:p>
            <a:r>
              <a:rPr lang="en-US" sz="3200" b="1" i="0" kern="1200" dirty="0">
                <a:solidFill>
                  <a:schemeClr val="tx1"/>
                </a:solidFill>
                <a:effectLst/>
                <a:latin typeface="+mn-lt"/>
                <a:ea typeface="+mn-ea"/>
                <a:cs typeface="+mn-cs"/>
              </a:rPr>
              <a:t>~5 min optional</a:t>
            </a:r>
            <a:endParaRPr lang="en-US" sz="3200" dirty="0"/>
          </a:p>
        </p:txBody>
      </p:sp>
    </p:spTree>
    <p:extLst>
      <p:ext uri="{BB962C8B-B14F-4D97-AF65-F5344CB8AC3E}">
        <p14:creationId xmlns:p14="http://schemas.microsoft.com/office/powerpoint/2010/main" val="1383758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04" name="Rectangle 820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clock tower with a large clock and a large airship flying over it&#10;&#10;AI-generated content may be incorrect.">
            <a:extLst>
              <a:ext uri="{FF2B5EF4-FFF2-40B4-BE49-F238E27FC236}">
                <a16:creationId xmlns:a16="http://schemas.microsoft.com/office/drawing/2014/main" id="{9DAF0074-D1DF-C039-FA31-B46C7B866B39}"/>
              </a:ext>
            </a:extLst>
          </p:cNvPr>
          <p:cNvPicPr>
            <a:picLocks noChangeAspect="1"/>
          </p:cNvPicPr>
          <p:nvPr/>
        </p:nvPicPr>
        <p:blipFill>
          <a:blip r:embed="rId3"/>
          <a:srcRect l="3129" r="10189" b="1"/>
          <a:stretch/>
        </p:blipFill>
        <p:spPr>
          <a:xfrm>
            <a:off x="20" y="1282"/>
            <a:ext cx="12191980" cy="6856718"/>
          </a:xfrm>
          <a:prstGeom prst="rect">
            <a:avLst/>
          </a:prstGeom>
        </p:spPr>
      </p:pic>
    </p:spTree>
    <p:extLst>
      <p:ext uri="{BB962C8B-B14F-4D97-AF65-F5344CB8AC3E}">
        <p14:creationId xmlns:p14="http://schemas.microsoft.com/office/powerpoint/2010/main" val="2500272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2FA65A-496E-F431-09DF-8390D71F1A0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A880F5F-E294-FA26-EA16-F290E22B1C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C81184-F9A9-B626-D5D9-7BD3C5FC823D}"/>
              </a:ext>
            </a:extLst>
          </p:cNvPr>
          <p:cNvSpPr>
            <a:spLocks noGrp="1"/>
          </p:cNvSpPr>
          <p:nvPr>
            <p:ph type="title"/>
          </p:nvPr>
        </p:nvSpPr>
        <p:spPr>
          <a:xfrm>
            <a:off x="635000" y="640823"/>
            <a:ext cx="3418659" cy="5583148"/>
          </a:xfrm>
        </p:spPr>
        <p:txBody>
          <a:bodyPr anchor="ctr">
            <a:normAutofit/>
          </a:bodyPr>
          <a:lstStyle/>
          <a:p>
            <a:r>
              <a:rPr lang="en-US" sz="3400" dirty="0"/>
              <a:t>Electricity and Electric Fields</a:t>
            </a:r>
          </a:p>
        </p:txBody>
      </p:sp>
      <p:sp>
        <p:nvSpPr>
          <p:cNvPr id="11" name="sketch line">
            <a:extLst>
              <a:ext uri="{FF2B5EF4-FFF2-40B4-BE49-F238E27FC236}">
                <a16:creationId xmlns:a16="http://schemas.microsoft.com/office/drawing/2014/main" id="{EF319B39-9B80-5AA5-A90D-1553F2DEC6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E6779ADB-E59E-83FA-06F0-406C442C6530}"/>
              </a:ext>
            </a:extLst>
          </p:cNvPr>
          <p:cNvGraphicFramePr>
            <a:graphicFrameLocks noGrp="1"/>
          </p:cNvGraphicFramePr>
          <p:nvPr>
            <p:ph idx="1"/>
            <p:extLst>
              <p:ext uri="{D42A27DB-BD31-4B8C-83A1-F6EECF244321}">
                <p14:modId xmlns:p14="http://schemas.microsoft.com/office/powerpoint/2010/main" val="40979634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2506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6" name="Rectangle 2065">
            <a:extLst>
              <a:ext uri="{FF2B5EF4-FFF2-40B4-BE49-F238E27FC236}">
                <a16:creationId xmlns:a16="http://schemas.microsoft.com/office/drawing/2014/main" id="{5EF17487-C386-4F99-B5EB-4FD3DF423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8" name="Freeform: Shape 2067">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le 1">
            <a:extLst>
              <a:ext uri="{FF2B5EF4-FFF2-40B4-BE49-F238E27FC236}">
                <a16:creationId xmlns:a16="http://schemas.microsoft.com/office/drawing/2014/main" id="{2BBD3E93-C4F2-DDF6-7216-D6DAFFE8A730}"/>
              </a:ext>
            </a:extLst>
          </p:cNvPr>
          <p:cNvSpPr>
            <a:spLocks noGrp="1"/>
          </p:cNvSpPr>
          <p:nvPr>
            <p:ph type="title"/>
          </p:nvPr>
        </p:nvSpPr>
        <p:spPr>
          <a:xfrm>
            <a:off x="1246825" y="643467"/>
            <a:ext cx="4772974" cy="1800526"/>
          </a:xfrm>
        </p:spPr>
        <p:txBody>
          <a:bodyPr vert="horz" lIns="91440" tIns="45720" rIns="91440" bIns="45720" rtlCol="0" anchor="ctr">
            <a:normAutofit/>
          </a:bodyPr>
          <a:lstStyle/>
          <a:p>
            <a:r>
              <a:rPr lang="en-US" dirty="0"/>
              <a:t>What is Electric Charge?</a:t>
            </a:r>
          </a:p>
        </p:txBody>
      </p:sp>
      <p:sp>
        <p:nvSpPr>
          <p:cNvPr id="5" name="TextBox 4">
            <a:extLst>
              <a:ext uri="{FF2B5EF4-FFF2-40B4-BE49-F238E27FC236}">
                <a16:creationId xmlns:a16="http://schemas.microsoft.com/office/drawing/2014/main" id="{6D3B411F-0324-176B-4E5C-97D38D906708}"/>
              </a:ext>
            </a:extLst>
          </p:cNvPr>
          <p:cNvSpPr txBox="1"/>
          <p:nvPr/>
        </p:nvSpPr>
        <p:spPr>
          <a:xfrm>
            <a:off x="1246824" y="2623381"/>
            <a:ext cx="4772974" cy="3553581"/>
          </a:xfrm>
          <a:prstGeom prst="rect">
            <a:avLst/>
          </a:prstGeom>
        </p:spPr>
        <p:txBody>
          <a:bodyPr vert="horz" lIns="91440" tIns="45720" rIns="91440" bIns="45720" rtlCol="0">
            <a:normAutofit/>
          </a:bodyPr>
          <a:lstStyle/>
          <a:p>
            <a:pPr>
              <a:lnSpc>
                <a:spcPct val="90000"/>
              </a:lnSpc>
              <a:spcAft>
                <a:spcPts val="600"/>
              </a:spcAft>
            </a:pPr>
            <a:r>
              <a:rPr lang="en-US" sz="2400" dirty="0"/>
              <a:t>Protons carry a positive charge, electrons carry a negative charge, and neutrons are neutral. It’s important to remember that like charges repel, while opposite charges attract.</a:t>
            </a:r>
          </a:p>
        </p:txBody>
      </p:sp>
      <p:pic>
        <p:nvPicPr>
          <p:cNvPr id="2050" name="Picture 2" descr="This figure has two drawings, side by side. The drawing on the left shows a large blue sphere, one-eighth of which has been cut out. A number of small red spheres are on the surface of the blue sphere and within the cut-away part of the blue sphere. Also, a number of faded red spheres lie within the blue sphere. The drawing on the right shows four ellipses evenly spaced around a common center, with a small blue sphere in each ellipse. Near the top is the word “Electrons,” with two lines connecting that word to two of the blue spheres. The common center contains a clump of four small red spheres and five small gray spheres. Near the top is another word, “Nucleus,” with a line connecting that word to the clump of spheres at the center.">
            <a:extLst>
              <a:ext uri="{FF2B5EF4-FFF2-40B4-BE49-F238E27FC236}">
                <a16:creationId xmlns:a16="http://schemas.microsoft.com/office/drawing/2014/main" id="{023FE5EE-4DCD-9F7F-80B6-4615986B02D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700211" y="973132"/>
            <a:ext cx="3848322" cy="188567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C3D119C-B895-495E-A9C1-04B4CD10D6F2}"/>
              </a:ext>
            </a:extLst>
          </p:cNvPr>
          <p:cNvPicPr>
            <a:picLocks noChangeAspect="1"/>
          </p:cNvPicPr>
          <p:nvPr/>
        </p:nvPicPr>
        <p:blipFill>
          <a:blip r:embed="rId4"/>
          <a:stretch>
            <a:fillRect/>
          </a:stretch>
        </p:blipFill>
        <p:spPr>
          <a:xfrm>
            <a:off x="7700211" y="3868015"/>
            <a:ext cx="3848322" cy="2164680"/>
          </a:xfrm>
          <a:prstGeom prst="rect">
            <a:avLst/>
          </a:prstGeom>
        </p:spPr>
      </p:pic>
      <p:sp>
        <p:nvSpPr>
          <p:cNvPr id="4" name="TextBox 3">
            <a:extLst>
              <a:ext uri="{FF2B5EF4-FFF2-40B4-BE49-F238E27FC236}">
                <a16:creationId xmlns:a16="http://schemas.microsoft.com/office/drawing/2014/main" id="{E3878F78-DFC3-3F17-49E6-2746CD884857}"/>
              </a:ext>
            </a:extLst>
          </p:cNvPr>
          <p:cNvSpPr txBox="1"/>
          <p:nvPr/>
        </p:nvSpPr>
        <p:spPr>
          <a:xfrm>
            <a:off x="5250106" y="586822"/>
            <a:ext cx="6106742" cy="1645920"/>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a:p>
        </p:txBody>
      </p:sp>
    </p:spTree>
    <p:extLst>
      <p:ext uri="{BB962C8B-B14F-4D97-AF65-F5344CB8AC3E}">
        <p14:creationId xmlns:p14="http://schemas.microsoft.com/office/powerpoint/2010/main" val="2702545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7" name="Rectangle 2076">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79" name="Rectangle 2078">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81" name="Rectangle 2080">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BBD3E93-C4F2-DDF6-7216-D6DAFFE8A730}"/>
              </a:ext>
            </a:extLst>
          </p:cNvPr>
          <p:cNvSpPr>
            <a:spLocks noGrp="1"/>
          </p:cNvSpPr>
          <p:nvPr>
            <p:ph type="title"/>
          </p:nvPr>
        </p:nvSpPr>
        <p:spPr>
          <a:xfrm>
            <a:off x="1115568" y="548640"/>
            <a:ext cx="10168128" cy="1179576"/>
          </a:xfrm>
        </p:spPr>
        <p:txBody>
          <a:bodyPr vert="horz" lIns="91440" tIns="45720" rIns="91440" bIns="45720" rtlCol="0" anchor="ctr">
            <a:normAutofit/>
          </a:bodyPr>
          <a:lstStyle/>
          <a:p>
            <a:r>
              <a:rPr lang="en-US" sz="4000" kern="1200">
                <a:solidFill>
                  <a:schemeClr val="tx1"/>
                </a:solidFill>
                <a:latin typeface="+mj-lt"/>
                <a:ea typeface="+mj-ea"/>
                <a:cs typeface="+mj-cs"/>
              </a:rPr>
              <a:t>Electric Charge</a:t>
            </a:r>
          </a:p>
        </p:txBody>
      </p:sp>
      <p:sp>
        <p:nvSpPr>
          <p:cNvPr id="2083" name="Rectangle 2082">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E51E835-6650-6A2D-EB30-28A4D139EF35}"/>
                  </a:ext>
                </a:extLst>
              </p:cNvPr>
              <p:cNvSpPr txBox="1"/>
              <p:nvPr/>
            </p:nvSpPr>
            <p:spPr>
              <a:xfrm>
                <a:off x="498834" y="2483925"/>
                <a:ext cx="8734376" cy="3928026"/>
              </a:xfrm>
              <a:prstGeom prst="rect">
                <a:avLst/>
              </a:prstGeom>
            </p:spPr>
            <p:txBody>
              <a:bodyPr vert="horz" lIns="91440" tIns="45720" rIns="91440" bIns="45720" rtlCol="0">
                <a:normAutofit/>
              </a:bodyPr>
              <a:lstStyle/>
              <a:p>
                <a:pPr marL="342900" indent="-228600">
                  <a:lnSpc>
                    <a:spcPct val="110000"/>
                  </a:lnSpc>
                  <a:spcAft>
                    <a:spcPts val="1200"/>
                  </a:spcAft>
                  <a:buFont typeface="Arial" panose="020B0604020202020204" pitchFamily="34" charset="0"/>
                  <a:buChar char="•"/>
                </a:pPr>
                <a:r>
                  <a:rPr lang="en-US" sz="2400" dirty="0"/>
                  <a:t>Electric charge comes in two types: </a:t>
                </a:r>
                <a:r>
                  <a:rPr lang="en-US" sz="2400" b="1" dirty="0"/>
                  <a:t>positive and negative</a:t>
                </a:r>
                <a:r>
                  <a:rPr lang="en-US" sz="2400" dirty="0"/>
                  <a:t>.</a:t>
                </a:r>
              </a:p>
              <a:p>
                <a:pPr marL="342900" indent="-228600">
                  <a:lnSpc>
                    <a:spcPct val="110000"/>
                  </a:lnSpc>
                  <a:spcAft>
                    <a:spcPts val="1200"/>
                  </a:spcAft>
                  <a:buFont typeface="Arial" panose="020B0604020202020204" pitchFamily="34" charset="0"/>
                  <a:buChar char="•"/>
                </a:pPr>
                <a:r>
                  <a:rPr lang="en-US" sz="2400" dirty="0"/>
                  <a:t>The charge of a proton is exactly equal in magnitude (but opposite in sign) to the charge of an electron.</a:t>
                </a:r>
              </a:p>
              <a:p>
                <a:pPr marL="342900" indent="-228600">
                  <a:lnSpc>
                    <a:spcPct val="110000"/>
                  </a:lnSpc>
                  <a:spcAft>
                    <a:spcPts val="1200"/>
                  </a:spcAft>
                  <a:buFont typeface="Arial" panose="020B0604020202020204" pitchFamily="34" charset="0"/>
                  <a:buChar char="•"/>
                </a:pPr>
                <a:r>
                  <a:rPr lang="en-US" sz="2400" dirty="0"/>
                  <a:t>The fundamental unit of electric charge (the charge of a single proton or electron) is approximately </a:t>
                </a:r>
                <a14:m>
                  <m:oMath xmlns:m="http://schemas.openxmlformats.org/officeDocument/2006/math">
                    <m:r>
                      <a:rPr lang="en-US" sz="2400" b="1" i="1" smtClean="0">
                        <a:latin typeface="Cambria Math" panose="02040503050406030204" pitchFamily="18" charset="0"/>
                      </a:rPr>
                      <m:t>𝒆</m:t>
                    </m:r>
                    <m:r>
                      <a:rPr lang="en-US" sz="2400" b="1" i="0" smtClean="0">
                        <a:latin typeface="Cambria Math" panose="02040503050406030204" pitchFamily="18" charset="0"/>
                      </a:rPr>
                      <m:t>= </m:t>
                    </m:r>
                    <m:r>
                      <a:rPr lang="en-US" sz="2400" b="1" i="1" smtClean="0">
                        <a:latin typeface="Cambria Math" panose="02040503050406030204" pitchFamily="18" charset="0"/>
                      </a:rPr>
                      <m:t>𝟏</m:t>
                    </m:r>
                    <m:r>
                      <a:rPr lang="en-US" sz="2400" b="1" i="1" smtClean="0">
                        <a:latin typeface="Cambria Math" panose="02040503050406030204" pitchFamily="18" charset="0"/>
                      </a:rPr>
                      <m:t>.</m:t>
                    </m:r>
                    <m:r>
                      <a:rPr lang="en-US" sz="2400" b="1" i="1" smtClean="0">
                        <a:latin typeface="Cambria Math" panose="02040503050406030204" pitchFamily="18" charset="0"/>
                      </a:rPr>
                      <m:t>𝟔𝟎𝟐</m:t>
                    </m:r>
                    <m:r>
                      <a:rPr lang="en-US" sz="2400" b="1" i="1" smtClean="0">
                        <a:latin typeface="Cambria Math" panose="02040503050406030204" pitchFamily="18" charset="0"/>
                      </a:rPr>
                      <m:t> × </m:t>
                    </m:r>
                    <m:sSup>
                      <m:sSupPr>
                        <m:ctrlPr>
                          <a:rPr lang="en-US" sz="2400" b="1" i="1" smtClean="0">
                            <a:latin typeface="Cambria Math" panose="02040503050406030204" pitchFamily="18" charset="0"/>
                          </a:rPr>
                        </m:ctrlPr>
                      </m:sSupPr>
                      <m:e>
                        <m:r>
                          <a:rPr lang="en-US" sz="2400" b="1" i="1" smtClean="0">
                            <a:latin typeface="Cambria Math" panose="02040503050406030204" pitchFamily="18" charset="0"/>
                          </a:rPr>
                          <m:t>𝟏𝟎</m:t>
                        </m:r>
                      </m:e>
                      <m:sup>
                        <m:r>
                          <a:rPr lang="en-US" sz="2400" b="1" i="1" smtClean="0">
                            <a:latin typeface="Cambria Math" panose="02040503050406030204" pitchFamily="18" charset="0"/>
                          </a:rPr>
                          <m:t>−</m:t>
                        </m:r>
                        <m:r>
                          <a:rPr lang="en-US" sz="2400" b="1" i="1" smtClean="0">
                            <a:latin typeface="Cambria Math" panose="02040503050406030204" pitchFamily="18" charset="0"/>
                          </a:rPr>
                          <m:t>𝟏𝟗</m:t>
                        </m:r>
                      </m:sup>
                    </m:sSup>
                    <m:r>
                      <a:rPr lang="en-US" sz="2400" b="1" i="1" smtClean="0">
                        <a:latin typeface="Cambria Math" panose="02040503050406030204" pitchFamily="18" charset="0"/>
                      </a:rPr>
                      <m:t> </m:t>
                    </m:r>
                    <m:r>
                      <a:rPr lang="en-US" sz="2400" b="1" i="1" smtClean="0">
                        <a:latin typeface="Cambria Math" panose="02040503050406030204" pitchFamily="18" charset="0"/>
                      </a:rPr>
                      <m:t>𝑪</m:t>
                    </m:r>
                  </m:oMath>
                </a14:m>
                <a:endParaRPr lang="en-US" sz="2400" b="1" dirty="0"/>
              </a:p>
              <a:p>
                <a:pPr marL="342900" indent="-228600">
                  <a:lnSpc>
                    <a:spcPct val="110000"/>
                  </a:lnSpc>
                  <a:spcAft>
                    <a:spcPts val="1200"/>
                  </a:spcAft>
                  <a:buFont typeface="Arial" panose="020B0604020202020204" pitchFamily="34" charset="0"/>
                  <a:buChar char="•"/>
                </a:pPr>
                <a:r>
                  <a:rPr lang="en-US" sz="2400" dirty="0"/>
                  <a:t>A Coulomb is a very large amount of charge – it’s equal to the charge accumulated from </a:t>
                </a:r>
                <a14:m>
                  <m:oMath xmlns:m="http://schemas.openxmlformats.org/officeDocument/2006/math">
                    <m:r>
                      <a:rPr lang="en-US" sz="2400" b="1" i="1" smtClean="0">
                        <a:latin typeface="Cambria Math" panose="02040503050406030204" pitchFamily="18" charset="0"/>
                      </a:rPr>
                      <m:t>𝟔</m:t>
                    </m:r>
                    <m:r>
                      <a:rPr lang="en-US" sz="2400" b="1" i="1" smtClean="0">
                        <a:latin typeface="Cambria Math" panose="02040503050406030204" pitchFamily="18" charset="0"/>
                      </a:rPr>
                      <m:t>.</m:t>
                    </m:r>
                    <m:r>
                      <a:rPr lang="en-US" sz="2400" b="1" i="1" smtClean="0">
                        <a:latin typeface="Cambria Math" panose="02040503050406030204" pitchFamily="18" charset="0"/>
                      </a:rPr>
                      <m:t>𝟐𝟒</m:t>
                    </m:r>
                    <m:r>
                      <a:rPr lang="en-US" sz="2400" b="1" i="1" smtClean="0">
                        <a:latin typeface="Cambria Math" panose="02040503050406030204" pitchFamily="18" charset="0"/>
                      </a:rPr>
                      <m:t> × </m:t>
                    </m:r>
                    <m:sSup>
                      <m:sSupPr>
                        <m:ctrlPr>
                          <a:rPr lang="en-US" sz="2400" b="1" i="1" smtClean="0">
                            <a:latin typeface="Cambria Math" panose="02040503050406030204" pitchFamily="18" charset="0"/>
                          </a:rPr>
                        </m:ctrlPr>
                      </m:sSupPr>
                      <m:e>
                        <m:r>
                          <a:rPr lang="en-US" sz="2400" b="1" i="1" smtClean="0">
                            <a:latin typeface="Cambria Math" panose="02040503050406030204" pitchFamily="18" charset="0"/>
                          </a:rPr>
                          <m:t>𝟏𝟎</m:t>
                        </m:r>
                      </m:e>
                      <m:sup>
                        <m:r>
                          <a:rPr lang="en-US" sz="2400" b="1" i="1" smtClean="0">
                            <a:latin typeface="Cambria Math" panose="02040503050406030204" pitchFamily="18" charset="0"/>
                          </a:rPr>
                          <m:t>𝟏𝟖</m:t>
                        </m:r>
                      </m:sup>
                    </m:sSup>
                  </m:oMath>
                </a14:m>
                <a:r>
                  <a:rPr lang="en-US" sz="2400" b="1" dirty="0"/>
                  <a:t> electrons</a:t>
                </a:r>
                <a:r>
                  <a:rPr lang="en-US" sz="2400" dirty="0"/>
                  <a:t>. </a:t>
                </a:r>
              </a:p>
            </p:txBody>
          </p:sp>
        </mc:Choice>
        <mc:Fallback xmlns="">
          <p:sp>
            <p:nvSpPr>
              <p:cNvPr id="7" name="TextBox 6">
                <a:extLst>
                  <a:ext uri="{FF2B5EF4-FFF2-40B4-BE49-F238E27FC236}">
                    <a16:creationId xmlns:a16="http://schemas.microsoft.com/office/drawing/2014/main" id="{EE51E835-6650-6A2D-EB30-28A4D139EF35}"/>
                  </a:ext>
                </a:extLst>
              </p:cNvPr>
              <p:cNvSpPr txBox="1">
                <a:spLocks noRot="1" noChangeAspect="1" noMove="1" noResize="1" noEditPoints="1" noAdjustHandles="1" noChangeArrowheads="1" noChangeShapeType="1" noTextEdit="1"/>
              </p:cNvSpPr>
              <p:nvPr/>
            </p:nvSpPr>
            <p:spPr>
              <a:xfrm>
                <a:off x="498834" y="2483925"/>
                <a:ext cx="8734376" cy="3928026"/>
              </a:xfrm>
              <a:prstGeom prst="rect">
                <a:avLst/>
              </a:prstGeom>
              <a:blipFill>
                <a:blip r:embed="rId3"/>
                <a:stretch>
                  <a:fillRect t="-645"/>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E3878F78-DFC3-3F17-49E6-2746CD884857}"/>
              </a:ext>
            </a:extLst>
          </p:cNvPr>
          <p:cNvSpPr txBox="1"/>
          <p:nvPr/>
        </p:nvSpPr>
        <p:spPr>
          <a:xfrm>
            <a:off x="5250106" y="586822"/>
            <a:ext cx="6106742" cy="1645920"/>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a:p>
        </p:txBody>
      </p:sp>
    </p:spTree>
    <p:extLst>
      <p:ext uri="{BB962C8B-B14F-4D97-AF65-F5344CB8AC3E}">
        <p14:creationId xmlns:p14="http://schemas.microsoft.com/office/powerpoint/2010/main" val="3635783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77"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BD3E93-C4F2-DDF6-7216-D6DAFFE8A730}"/>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Electricity and the atom</a:t>
            </a:r>
          </a:p>
        </p:txBody>
      </p:sp>
      <p:pic>
        <p:nvPicPr>
          <p:cNvPr id="6" name="Picture 5">
            <a:extLst>
              <a:ext uri="{FF2B5EF4-FFF2-40B4-BE49-F238E27FC236}">
                <a16:creationId xmlns:a16="http://schemas.microsoft.com/office/drawing/2014/main" id="{3DBC8B6D-C9B3-BF77-3D9E-81E3E7049697}"/>
              </a:ext>
            </a:extLst>
          </p:cNvPr>
          <p:cNvPicPr>
            <a:picLocks noChangeAspect="1"/>
          </p:cNvPicPr>
          <p:nvPr/>
        </p:nvPicPr>
        <p:blipFill>
          <a:blip r:embed="rId3"/>
          <a:stretch>
            <a:fillRect/>
          </a:stretch>
        </p:blipFill>
        <p:spPr>
          <a:xfrm>
            <a:off x="4777316" y="1517908"/>
            <a:ext cx="6780700" cy="3819855"/>
          </a:xfrm>
          <a:prstGeom prst="rect">
            <a:avLst/>
          </a:prstGeom>
        </p:spPr>
      </p:pic>
      <p:sp>
        <p:nvSpPr>
          <p:cNvPr id="4" name="TextBox 3">
            <a:extLst>
              <a:ext uri="{FF2B5EF4-FFF2-40B4-BE49-F238E27FC236}">
                <a16:creationId xmlns:a16="http://schemas.microsoft.com/office/drawing/2014/main" id="{E3878F78-DFC3-3F17-49E6-2746CD884857}"/>
              </a:ext>
            </a:extLst>
          </p:cNvPr>
          <p:cNvSpPr txBox="1"/>
          <p:nvPr/>
        </p:nvSpPr>
        <p:spPr>
          <a:xfrm>
            <a:off x="5250106" y="586822"/>
            <a:ext cx="6106742" cy="1645920"/>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a:p>
        </p:txBody>
      </p:sp>
    </p:spTree>
    <p:extLst>
      <p:ext uri="{BB962C8B-B14F-4D97-AF65-F5344CB8AC3E}">
        <p14:creationId xmlns:p14="http://schemas.microsoft.com/office/powerpoint/2010/main" val="124266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51" name="Rectangle 105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2B04D5-B3EF-750E-1381-5E010CA4DC5C}"/>
              </a:ext>
            </a:extLst>
          </p:cNvPr>
          <p:cNvSpPr>
            <a:spLocks noGrp="1"/>
          </p:cNvSpPr>
          <p:nvPr>
            <p:ph type="title"/>
          </p:nvPr>
        </p:nvSpPr>
        <p:spPr>
          <a:xfrm>
            <a:off x="630936" y="639520"/>
            <a:ext cx="3429000" cy="1719072"/>
          </a:xfrm>
        </p:spPr>
        <p:txBody>
          <a:bodyPr anchor="b">
            <a:normAutofit/>
          </a:bodyPr>
          <a:lstStyle/>
          <a:p>
            <a:r>
              <a:rPr lang="en-US" sz="5400"/>
              <a:t>Static Electricity</a:t>
            </a:r>
          </a:p>
        </p:txBody>
      </p:sp>
      <p:sp>
        <p:nvSpPr>
          <p:cNvPr id="1053"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0" name="Content Placeholder 1029">
            <a:extLst>
              <a:ext uri="{FF2B5EF4-FFF2-40B4-BE49-F238E27FC236}">
                <a16:creationId xmlns:a16="http://schemas.microsoft.com/office/drawing/2014/main" id="{30718917-313E-DEE0-D651-37AB188BFBDE}"/>
              </a:ext>
            </a:extLst>
          </p:cNvPr>
          <p:cNvSpPr>
            <a:spLocks noGrp="1"/>
          </p:cNvSpPr>
          <p:nvPr>
            <p:ph idx="1"/>
          </p:nvPr>
        </p:nvSpPr>
        <p:spPr>
          <a:xfrm>
            <a:off x="630936" y="2807208"/>
            <a:ext cx="3429000" cy="3410712"/>
          </a:xfrm>
        </p:spPr>
        <p:txBody>
          <a:bodyPr anchor="t">
            <a:normAutofit/>
          </a:bodyPr>
          <a:lstStyle/>
          <a:p>
            <a:r>
              <a:rPr lang="en-US" sz="2200"/>
              <a:t>Buildup of electrons on an object</a:t>
            </a:r>
          </a:p>
          <a:p>
            <a:r>
              <a:rPr lang="en-US" sz="2200"/>
              <a:t>Happens on insulators (charges can’t move)</a:t>
            </a:r>
          </a:p>
          <a:p>
            <a:r>
              <a:rPr lang="en-US" sz="2200"/>
              <a:t>“Static” = not moving</a:t>
            </a:r>
          </a:p>
          <a:p>
            <a:r>
              <a:rPr lang="en-US" sz="2200"/>
              <a:t>Caused by friction (e.g., carpet)</a:t>
            </a:r>
          </a:p>
          <a:p>
            <a:r>
              <a:rPr lang="en-US" sz="2200"/>
              <a:t>Can cause sparks, attraction</a:t>
            </a:r>
          </a:p>
        </p:txBody>
      </p:sp>
      <p:pic>
        <p:nvPicPr>
          <p:cNvPr id="1026" name="Picture 2">
            <a:extLst>
              <a:ext uri="{FF2B5EF4-FFF2-40B4-BE49-F238E27FC236}">
                <a16:creationId xmlns:a16="http://schemas.microsoft.com/office/drawing/2014/main" id="{6FE34F8F-A546-9F47-104B-DA7F7795D4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740" b="2"/>
          <a:stretch/>
        </p:blipFill>
        <p:spPr bwMode="auto">
          <a:xfrm>
            <a:off x="4654296" y="1101693"/>
            <a:ext cx="6903720" cy="4654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421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What Is Static Electricity? - KS3 Physics (BBC Bitesize)">
            <a:hlinkClick r:id="" action="ppaction://media"/>
            <a:extLst>
              <a:ext uri="{FF2B5EF4-FFF2-40B4-BE49-F238E27FC236}">
                <a16:creationId xmlns:a16="http://schemas.microsoft.com/office/drawing/2014/main" id="{A657A91C-1650-EB10-1E1C-4E4163EFF8C4}"/>
              </a:ext>
            </a:extLst>
          </p:cNvPr>
          <p:cNvPicPr>
            <a:picLocks noRot="1" noChangeAspect="1"/>
          </p:cNvPicPr>
          <p:nvPr>
            <a:videoFile r:link="rId1"/>
          </p:nvPr>
        </p:nvPicPr>
        <p:blipFill>
          <a:blip r:embed="rId4"/>
          <a:stretch>
            <a:fillRect/>
          </a:stretch>
        </p:blipFill>
        <p:spPr>
          <a:xfrm>
            <a:off x="83336" y="63690"/>
            <a:ext cx="12025327" cy="6794310"/>
          </a:xfrm>
          <a:prstGeom prst="rect">
            <a:avLst/>
          </a:prstGeom>
        </p:spPr>
      </p:pic>
      <p:sp>
        <p:nvSpPr>
          <p:cNvPr id="5" name="TextBox 4">
            <a:extLst>
              <a:ext uri="{FF2B5EF4-FFF2-40B4-BE49-F238E27FC236}">
                <a16:creationId xmlns:a16="http://schemas.microsoft.com/office/drawing/2014/main" id="{1A0C8AE8-A958-6ACA-9E77-D57064050692}"/>
              </a:ext>
            </a:extLst>
          </p:cNvPr>
          <p:cNvSpPr txBox="1"/>
          <p:nvPr/>
        </p:nvSpPr>
        <p:spPr>
          <a:xfrm>
            <a:off x="332201" y="277174"/>
            <a:ext cx="8706867" cy="461665"/>
          </a:xfrm>
          <a:prstGeom prst="rect">
            <a:avLst/>
          </a:prstGeom>
          <a:noFill/>
        </p:spPr>
        <p:txBody>
          <a:bodyPr wrap="square">
            <a:spAutoFit/>
          </a:bodyPr>
          <a:lstStyle/>
          <a:p>
            <a:r>
              <a:rPr lang="en-US" sz="2400" dirty="0">
                <a:solidFill>
                  <a:schemeClr val="bg1"/>
                </a:solidFill>
              </a:rPr>
              <a:t>https://youtu.be/Dn78UMpcZF4?feature=shared</a:t>
            </a:r>
          </a:p>
        </p:txBody>
      </p:sp>
    </p:spTree>
    <p:extLst>
      <p:ext uri="{BB962C8B-B14F-4D97-AF65-F5344CB8AC3E}">
        <p14:creationId xmlns:p14="http://schemas.microsoft.com/office/powerpoint/2010/main" val="261555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761</TotalTime>
  <Words>1785</Words>
  <Application>Microsoft Macintosh PowerPoint</Application>
  <PresentationFormat>Widescreen</PresentationFormat>
  <Paragraphs>215</Paragraphs>
  <Slides>39</Slides>
  <Notes>27</Notes>
  <HiddenSlides>4</HiddenSlides>
  <MMClips>5</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__Roboto_4db51b</vt:lpstr>
      <vt:lpstr>Aptos</vt:lpstr>
      <vt:lpstr>Aptos Display</vt:lpstr>
      <vt:lpstr>Arial</vt:lpstr>
      <vt:lpstr>Calibri</vt:lpstr>
      <vt:lpstr>Cambria Math</vt:lpstr>
      <vt:lpstr>Office Theme</vt:lpstr>
      <vt:lpstr>Electricity and Electric Fields</vt:lpstr>
      <vt:lpstr>Electricity and Electric Fields</vt:lpstr>
      <vt:lpstr>Learning Objectives</vt:lpstr>
      <vt:lpstr>Electricity and Electric Fields</vt:lpstr>
      <vt:lpstr>What is Electric Charge?</vt:lpstr>
      <vt:lpstr>Electric Charge</vt:lpstr>
      <vt:lpstr>Electricity and the atom</vt:lpstr>
      <vt:lpstr>Static Electricity</vt:lpstr>
      <vt:lpstr>PowerPoint Presentation</vt:lpstr>
      <vt:lpstr>Conductors and Insulators</vt:lpstr>
      <vt:lpstr>PowerPoint Presentation</vt:lpstr>
      <vt:lpstr>Electricity and Electric Fields</vt:lpstr>
      <vt:lpstr>Coulomb</vt:lpstr>
      <vt:lpstr>Coulomb’s Law</vt:lpstr>
      <vt:lpstr>Coulomb’s Law</vt:lpstr>
      <vt:lpstr>PowerPoint Presentation</vt:lpstr>
      <vt:lpstr>PowerPoint Presentation</vt:lpstr>
      <vt:lpstr>PowerPoint Presentation</vt:lpstr>
      <vt:lpstr>Electric Fields</vt:lpstr>
      <vt:lpstr>Electric Field Defined</vt:lpstr>
      <vt:lpstr>Magnetism</vt:lpstr>
      <vt:lpstr>Electricity and Electric Fields</vt:lpstr>
      <vt:lpstr>Voltage</vt:lpstr>
      <vt:lpstr>Current</vt:lpstr>
      <vt:lpstr>Resistance</vt:lpstr>
      <vt:lpstr>Ohm’s Law</vt:lpstr>
      <vt:lpstr>PowerPoint Presentation</vt:lpstr>
      <vt:lpstr>Basic Circuits</vt:lpstr>
      <vt:lpstr>Schematic Symbols</vt:lpstr>
      <vt:lpstr>PowerPoint Presentation</vt:lpstr>
      <vt:lpstr>Series Circuit</vt:lpstr>
      <vt:lpstr>Parallel Circuit</vt:lpstr>
      <vt:lpstr>Tinkercad Tinker Example</vt:lpstr>
      <vt:lpstr>Don’t  Burn Out the LED!</vt:lpstr>
      <vt:lpstr>Use Ohm’s Law</vt:lpstr>
      <vt:lpstr>Select Resistors</vt:lpstr>
      <vt:lpstr>Resistor Color Code Chart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Electromagnetism</dc:title>
  <dc:creator>Daniel Harrison</dc:creator>
  <cp:lastModifiedBy>Daniel Harrison</cp:lastModifiedBy>
  <cp:revision>2</cp:revision>
  <cp:lastPrinted>2026-03-14T01:28:58Z</cp:lastPrinted>
  <dcterms:created xsi:type="dcterms:W3CDTF">2025-04-14T12:27:44Z</dcterms:created>
  <dcterms:modified xsi:type="dcterms:W3CDTF">2026-03-14T01:32:57Z</dcterms:modified>
</cp:coreProperties>
</file>