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6" r:id="rId2"/>
    <p:sldId id="258" r:id="rId3"/>
    <p:sldId id="257" r:id="rId4"/>
    <p:sldId id="259" r:id="rId5"/>
    <p:sldId id="260" r:id="rId6"/>
    <p:sldId id="262"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F35E3F-D4A3-4BBB-8B70-34CD6D0342EA}" v="1" dt="2026-03-12T16:01:20.4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48"/>
    <p:restoredTop sz="94658"/>
  </p:normalViewPr>
  <p:slideViewPr>
    <p:cSldViewPr snapToGrid="0">
      <p:cViewPr varScale="1">
        <p:scale>
          <a:sx n="59" d="100"/>
          <a:sy n="59" d="100"/>
        </p:scale>
        <p:origin x="32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Harrison" userId="301a693d-1ceb-4de8-befe-322916af6327" providerId="ADAL" clId="{91958A0E-92BF-43E7-8E08-1708DFD7EE99}"/>
    <pc:docChg chg="custSel modSld">
      <pc:chgData name="Daniel Harrison" userId="301a693d-1ceb-4de8-befe-322916af6327" providerId="ADAL" clId="{91958A0E-92BF-43E7-8E08-1708DFD7EE99}" dt="2026-03-12T16:02:02.713" v="26" actId="20577"/>
      <pc:docMkLst>
        <pc:docMk/>
      </pc:docMkLst>
      <pc:sldChg chg="delSp modSp mod">
        <pc:chgData name="Daniel Harrison" userId="301a693d-1ceb-4de8-befe-322916af6327" providerId="ADAL" clId="{91958A0E-92BF-43E7-8E08-1708DFD7EE99}" dt="2026-03-12T16:02:02.713" v="26" actId="20577"/>
        <pc:sldMkLst>
          <pc:docMk/>
          <pc:sldMk cId="2420135993" sldId="256"/>
        </pc:sldMkLst>
        <pc:spChg chg="mod">
          <ac:chgData name="Daniel Harrison" userId="301a693d-1ceb-4de8-befe-322916af6327" providerId="ADAL" clId="{91958A0E-92BF-43E7-8E08-1708DFD7EE99}" dt="2026-03-12T16:02:02.713" v="26" actId="20577"/>
          <ac:spMkLst>
            <pc:docMk/>
            <pc:sldMk cId="2420135993" sldId="256"/>
            <ac:spMk id="2" creationId="{FA87A902-CC53-C9B3-5972-F975D5BCE05E}"/>
          </ac:spMkLst>
        </pc:spChg>
        <pc:spChg chg="del mod">
          <ac:chgData name="Daniel Harrison" userId="301a693d-1ceb-4de8-befe-322916af6327" providerId="ADAL" clId="{91958A0E-92BF-43E7-8E08-1708DFD7EE99}" dt="2026-03-12T16:01:16.395" v="1" actId="478"/>
          <ac:spMkLst>
            <pc:docMk/>
            <pc:sldMk cId="2420135993" sldId="256"/>
            <ac:spMk id="3" creationId="{2E6B0CA4-2C54-DF3C-AB89-74387CB593B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4291BB-D04C-164C-8E9F-6ACAA03CD42A}" type="datetimeFigureOut">
              <a:rPr lang="en-US" smtClean="0"/>
              <a:t>3/12/2026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260F65-BBC1-904C-85CB-AB19E6A3587A}" type="slidenum">
              <a:rPr lang="en-US" smtClean="0"/>
              <a:t>‹#›</a:t>
            </a:fld>
            <a:endParaRPr lang="en-US"/>
          </a:p>
        </p:txBody>
      </p:sp>
    </p:spTree>
    <p:extLst>
      <p:ext uri="{BB962C8B-B14F-4D97-AF65-F5344CB8AC3E}">
        <p14:creationId xmlns:p14="http://schemas.microsoft.com/office/powerpoint/2010/main" val="1584135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/electronic-copper-rivers_2144812_1306062"&gt;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1</a:t>
            </a:fld>
            <a:endParaRPr lang="en-US"/>
          </a:p>
        </p:txBody>
      </p:sp>
    </p:spTree>
    <p:extLst>
      <p:ext uri="{BB962C8B-B14F-4D97-AF65-F5344CB8AC3E}">
        <p14:creationId xmlns:p14="http://schemas.microsoft.com/office/powerpoint/2010/main" val="242661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/clean-room-precision_2170718_1372719"&gt;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2</a:t>
            </a:fld>
            <a:endParaRPr lang="en-US"/>
          </a:p>
        </p:txBody>
      </p:sp>
    </p:spTree>
    <p:extLst>
      <p:ext uri="{BB962C8B-B14F-4D97-AF65-F5344CB8AC3E}">
        <p14:creationId xmlns:p14="http://schemas.microsoft.com/office/powerpoint/2010/main" val="1385272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/futuristic-technology-interaction_1244174_296318"&gt;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6</a:t>
            </a:fld>
            <a:endParaRPr lang="en-US"/>
          </a:p>
        </p:txBody>
      </p:sp>
    </p:spTree>
    <p:extLst>
      <p:ext uri="{BB962C8B-B14F-4D97-AF65-F5344CB8AC3E}">
        <p14:creationId xmlns:p14="http://schemas.microsoft.com/office/powerpoint/2010/main" val="3386677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/electric-sky-drama_2191653_1295191"&gt;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7</a:t>
            </a:fld>
            <a:endParaRPr lang="en-US"/>
          </a:p>
        </p:txBody>
      </p:sp>
    </p:spTree>
    <p:extLst>
      <p:ext uri="{BB962C8B-B14F-4D97-AF65-F5344CB8AC3E}">
        <p14:creationId xmlns:p14="http://schemas.microsoft.com/office/powerpoint/2010/main" val="2461961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E3F74-D11D-1A2C-2D58-2306D81CF7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771C60-DF74-FF5C-8F26-DE51978220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7386F88-FA4C-B2F1-66B5-62DD46F4FCC1}"/>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E4ACD168-975D-FC73-4DF7-BC094023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4E62B5-8A9C-6538-4FE0-468C47A9D4D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04597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64220-378D-EA11-B4C3-DCFA340469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718D546-944A-CA1C-6111-B92EA28E2D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DFC55F-C3CC-5C6A-B87C-D624129322F9}"/>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3FF6B2B2-55A3-9A90-F786-CF18687FA1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AB2C0D-1AAB-BBBA-3D68-AD112904967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28297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E1B352-BDAF-6017-80DB-360D3AB5FB1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A999977-7FF3-5970-6B73-70D2207D2C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26EFEF-8772-1BA8-90A0-E01712110A3C}"/>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4F5E18DA-6F9A-C97A-B2C8-E1D3A85649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26F81-A3DD-4F57-4353-3108F3FE489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07857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BE55F-207C-E6E0-B539-51864E771C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01A993-27BA-65D3-3F90-E165437A39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169E1F-E783-0357-9914-96F61673E12E}"/>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0C3218AE-85B4-2843-73CC-BBC7A21469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6029EA-E899-EEAA-CD86-438084F250A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663477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0B0F3-E60F-51D4-D87B-8235E56FA0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0671019-4F6B-2A81-B7C4-6088835517F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709915-9F6B-D156-270F-1A950C537642}"/>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881CCB14-60A4-C416-A01D-E2B7075121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7C1A8A-A2BF-5FD6-5A77-2B08CD5CAE9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4011430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5E2B1-83A0-C453-A498-5554602203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C373A9-25E0-E23B-8D4C-4D895811AA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E13BEB0-4739-FE10-DC97-20237AA1AA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00B2E9-8747-E92A-9485-67D23ABEB406}"/>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6" name="Footer Placeholder 5">
            <a:extLst>
              <a:ext uri="{FF2B5EF4-FFF2-40B4-BE49-F238E27FC236}">
                <a16:creationId xmlns:a16="http://schemas.microsoft.com/office/drawing/2014/main" id="{3F0B9AB3-4F81-2B9B-AD1F-49615855FB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6D9737-4A64-DC7E-1AB1-BBE0981EA257}"/>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561056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4B04C-6E84-E406-8148-0C742F02E8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386E50-87AD-417D-D50E-D1DF30DC38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EF1A8B-EFCF-8134-FB25-2D7A9B99F1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E7679BF-64DC-1A63-C456-5A835DC0A6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F66F7A-F25F-3076-A8F4-6E7F84A2B2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BCB316-D1E3-F58F-E2FA-1664D3D648D0}"/>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8" name="Footer Placeholder 7">
            <a:extLst>
              <a:ext uri="{FF2B5EF4-FFF2-40B4-BE49-F238E27FC236}">
                <a16:creationId xmlns:a16="http://schemas.microsoft.com/office/drawing/2014/main" id="{8D39C4A2-50F2-4EAA-2C68-576948CD2E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86874DE-D138-1450-B879-7C324F2F2D90}"/>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835137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FFD43-5152-BE8E-839E-39072E66C47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CDB801-14ED-C0A8-C9C3-E9E5BBC98DFF}"/>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4" name="Footer Placeholder 3">
            <a:extLst>
              <a:ext uri="{FF2B5EF4-FFF2-40B4-BE49-F238E27FC236}">
                <a16:creationId xmlns:a16="http://schemas.microsoft.com/office/drawing/2014/main" id="{4F28B7B7-4BD1-BECF-4EDB-1D6020E16B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1952AD-13EC-C7BA-BC90-481D57BA15AA}"/>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29134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F758B0-38CF-6A77-D677-287EE34DBC01}"/>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3" name="Footer Placeholder 2">
            <a:extLst>
              <a:ext uri="{FF2B5EF4-FFF2-40B4-BE49-F238E27FC236}">
                <a16:creationId xmlns:a16="http://schemas.microsoft.com/office/drawing/2014/main" id="{683EDCEB-F42F-580E-28AE-E2512A712E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EA4F77-0979-C651-5626-4ECD537A99DB}"/>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00597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529F5-024E-DDB6-D875-21ABAAF0F5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359422-D776-21F4-483C-C98115BE53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5BF7B7-A38A-DB5C-C80F-853F4F265F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3BA683-FCB8-059A-DF2D-349D886499C6}"/>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6" name="Footer Placeholder 5">
            <a:extLst>
              <a:ext uri="{FF2B5EF4-FFF2-40B4-BE49-F238E27FC236}">
                <a16:creationId xmlns:a16="http://schemas.microsoft.com/office/drawing/2014/main" id="{9B260B44-5363-E89C-F887-7FF5AC5FDF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CE67C9-F350-12D4-9AB7-31292DC7967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76909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6E0DA-DFE7-BDA3-CA1E-D647599554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FC9E2E-09F6-F886-C21A-35FD23F5B2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0A8164-3037-1AB5-F33B-AB5BB540DE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83DCEE-6CE2-3DB4-C16A-18A7ACCCCC68}"/>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6" name="Footer Placeholder 5">
            <a:extLst>
              <a:ext uri="{FF2B5EF4-FFF2-40B4-BE49-F238E27FC236}">
                <a16:creationId xmlns:a16="http://schemas.microsoft.com/office/drawing/2014/main" id="{81CFA4C3-DF7E-B466-71E7-920698BD95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2986A0-801B-B4AE-8EC3-D3FDDD9F9C3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920332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674524-7207-6C43-8BAF-6182F984A7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4A267D-F48C-43E6-643F-034396AA77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72A127-0B0F-AD7A-B896-F8A50BDBD4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C7B8D4F5-6FFA-0676-4EF4-AD1DD720C3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CBEB337-CD04-0384-F3B5-1E9A9EA260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AE81E9C-1817-1F47-A2FA-1C5C9C770D91}" type="slidenum">
              <a:rPr lang="en-US" smtClean="0"/>
              <a:t>‹#›</a:t>
            </a:fld>
            <a:endParaRPr lang="en-US"/>
          </a:p>
        </p:txBody>
      </p:sp>
    </p:spTree>
    <p:extLst>
      <p:ext uri="{BB962C8B-B14F-4D97-AF65-F5344CB8AC3E}">
        <p14:creationId xmlns:p14="http://schemas.microsoft.com/office/powerpoint/2010/main" val="1826675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4D4677D2-D5AC-4CF9-9EED-2B89D0A1C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5" name="Rectangle 4104">
            <a:extLst>
              <a:ext uri="{FF2B5EF4-FFF2-40B4-BE49-F238E27FC236}">
                <a16:creationId xmlns:a16="http://schemas.microsoft.com/office/drawing/2014/main" id="{C6D54F7E-825A-4BBA-815F-35CCA8B977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80681"/>
            <a:ext cx="12192000" cy="277731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A close-up view reveals the hidden beauty of a circuit board where copper traces flow like golden rivers across a green electronic landscape. Perfectly focused components create geometric patterns that resemble a miniature city seen from above. Dramatic lighting accentuates the metallic solder points and creates soft shadows that add depth to the composition. The contrast between the copper pathways, silver connections, and green background showcases the artistic side of precision engineering in this abstract technological terrain.">
            <a:extLst>
              <a:ext uri="{FF2B5EF4-FFF2-40B4-BE49-F238E27FC236}">
                <a16:creationId xmlns:a16="http://schemas.microsoft.com/office/drawing/2014/main" id="{81D6D795-5A8F-FF05-658C-69740E3B1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747"/>
          <a:stretch/>
        </p:blipFill>
        <p:spPr bwMode="auto">
          <a:xfrm>
            <a:off x="1" y="1"/>
            <a:ext cx="12191999" cy="6858000"/>
          </a:xfrm>
          <a:custGeom>
            <a:avLst/>
            <a:gdLst/>
            <a:ahLst/>
            <a:cxnLst/>
            <a:rect l="l" t="t" r="r" b="b"/>
            <a:pathLst>
              <a:path w="12191999" h="6842601">
                <a:moveTo>
                  <a:pt x="0" y="0"/>
                </a:moveTo>
                <a:lnTo>
                  <a:pt x="12191999" y="0"/>
                </a:lnTo>
                <a:lnTo>
                  <a:pt x="12191999" y="6842601"/>
                </a:lnTo>
                <a:lnTo>
                  <a:pt x="10316981" y="6842601"/>
                </a:lnTo>
                <a:cubicBezTo>
                  <a:pt x="10312796" y="6835189"/>
                  <a:pt x="10163183" y="6730124"/>
                  <a:pt x="10158998" y="6722712"/>
                </a:cubicBezTo>
                <a:cubicBezTo>
                  <a:pt x="10120278" y="6678190"/>
                  <a:pt x="10156462" y="6716223"/>
                  <a:pt x="10090349" y="6671420"/>
                </a:cubicBezTo>
                <a:cubicBezTo>
                  <a:pt x="10043032" y="6655694"/>
                  <a:pt x="9995855" y="6551879"/>
                  <a:pt x="9955425" y="6498018"/>
                </a:cubicBezTo>
                <a:cubicBezTo>
                  <a:pt x="9939618" y="6480021"/>
                  <a:pt x="9915110" y="6461677"/>
                  <a:pt x="9891265" y="6454528"/>
                </a:cubicBezTo>
                <a:cubicBezTo>
                  <a:pt x="9868239" y="6464957"/>
                  <a:pt x="9865423" y="6431640"/>
                  <a:pt x="9848227" y="6426063"/>
                </a:cubicBezTo>
                <a:cubicBezTo>
                  <a:pt x="9838059" y="6433162"/>
                  <a:pt x="9815047" y="6410348"/>
                  <a:pt x="9812354" y="6399604"/>
                </a:cubicBezTo>
                <a:cubicBezTo>
                  <a:pt x="9825285" y="6377997"/>
                  <a:pt x="9725923" y="6372757"/>
                  <a:pt x="9725915" y="6356381"/>
                </a:cubicBezTo>
                <a:cubicBezTo>
                  <a:pt x="9696279" y="6348066"/>
                  <a:pt x="9591199" y="6354143"/>
                  <a:pt x="9575033" y="6325258"/>
                </a:cubicBezTo>
                <a:cubicBezTo>
                  <a:pt x="9516434" y="6303128"/>
                  <a:pt x="9441613" y="6276805"/>
                  <a:pt x="9415626" y="6271777"/>
                </a:cubicBezTo>
                <a:cubicBezTo>
                  <a:pt x="9378293" y="6313495"/>
                  <a:pt x="9281935" y="6171365"/>
                  <a:pt x="9171493" y="6150430"/>
                </a:cubicBezTo>
                <a:cubicBezTo>
                  <a:pt x="9155426" y="6152396"/>
                  <a:pt x="9147439" y="6151015"/>
                  <a:pt x="9146018" y="6139864"/>
                </a:cubicBezTo>
                <a:cubicBezTo>
                  <a:pt x="9112029" y="6132441"/>
                  <a:pt x="9087339" y="6101138"/>
                  <a:pt x="9059635" y="6109957"/>
                </a:cubicBezTo>
                <a:cubicBezTo>
                  <a:pt x="9024424" y="6092144"/>
                  <a:pt x="9043048" y="6078417"/>
                  <a:pt x="9010911" y="6064789"/>
                </a:cubicBezTo>
                <a:lnTo>
                  <a:pt x="8866811" y="6028191"/>
                </a:lnTo>
                <a:cubicBezTo>
                  <a:pt x="8846465" y="6021172"/>
                  <a:pt x="8825221" y="6000527"/>
                  <a:pt x="8804584" y="5994237"/>
                </a:cubicBezTo>
                <a:lnTo>
                  <a:pt x="8783071" y="5990448"/>
                </a:lnTo>
                <a:lnTo>
                  <a:pt x="8770456" y="5978060"/>
                </a:lnTo>
                <a:cubicBezTo>
                  <a:pt x="8764772" y="5975259"/>
                  <a:pt x="8757695" y="5974720"/>
                  <a:pt x="8748297" y="5978070"/>
                </a:cubicBezTo>
                <a:cubicBezTo>
                  <a:pt x="8730344" y="5973495"/>
                  <a:pt x="8679808" y="5955894"/>
                  <a:pt x="8662742" y="5950603"/>
                </a:cubicBezTo>
                <a:lnTo>
                  <a:pt x="8645902" y="5946326"/>
                </a:lnTo>
                <a:lnTo>
                  <a:pt x="8638176" y="5938358"/>
                </a:lnTo>
                <a:cubicBezTo>
                  <a:pt x="8625897" y="5932642"/>
                  <a:pt x="8594811" y="5922073"/>
                  <a:pt x="8572224" y="5912032"/>
                </a:cubicBezTo>
                <a:cubicBezTo>
                  <a:pt x="8553809" y="5897782"/>
                  <a:pt x="8529845" y="5886100"/>
                  <a:pt x="8502655" y="5878114"/>
                </a:cubicBezTo>
                <a:cubicBezTo>
                  <a:pt x="8496990" y="5883034"/>
                  <a:pt x="8489611" y="5872566"/>
                  <a:pt x="8485159" y="5869819"/>
                </a:cubicBezTo>
                <a:cubicBezTo>
                  <a:pt x="8483457" y="5873482"/>
                  <a:pt x="8471232" y="5872664"/>
                  <a:pt x="8468539" y="5868711"/>
                </a:cubicBezTo>
                <a:cubicBezTo>
                  <a:pt x="8389167" y="5836352"/>
                  <a:pt x="8421742" y="5881497"/>
                  <a:pt x="8379810" y="5849376"/>
                </a:cubicBezTo>
                <a:cubicBezTo>
                  <a:pt x="8371729" y="5846373"/>
                  <a:pt x="8364483" y="5846766"/>
                  <a:pt x="8357758" y="5848601"/>
                </a:cubicBezTo>
                <a:lnTo>
                  <a:pt x="8315264" y="5836192"/>
                </a:lnTo>
                <a:cubicBezTo>
                  <a:pt x="8299077" y="5829531"/>
                  <a:pt x="8281671" y="5824011"/>
                  <a:pt x="8263455" y="5819793"/>
                </a:cubicBezTo>
                <a:cubicBezTo>
                  <a:pt x="8257386" y="5826849"/>
                  <a:pt x="8245582" y="5813448"/>
                  <a:pt x="8239287" y="5810141"/>
                </a:cubicBezTo>
                <a:cubicBezTo>
                  <a:pt x="8237965" y="5815186"/>
                  <a:pt x="8222226" y="5815108"/>
                  <a:pt x="8217888" y="5810039"/>
                </a:cubicBezTo>
                <a:cubicBezTo>
                  <a:pt x="8109447" y="5773303"/>
                  <a:pt x="8161302" y="5831037"/>
                  <a:pt x="8100547" y="5791517"/>
                </a:cubicBezTo>
                <a:cubicBezTo>
                  <a:pt x="8089574" y="5788167"/>
                  <a:pt x="8080448" y="5789295"/>
                  <a:pt x="8072316" y="5792309"/>
                </a:cubicBezTo>
                <a:lnTo>
                  <a:pt x="8056967" y="5800648"/>
                </a:lnTo>
                <a:lnTo>
                  <a:pt x="8047885" y="5795270"/>
                </a:lnTo>
                <a:cubicBezTo>
                  <a:pt x="8010204" y="5788738"/>
                  <a:pt x="7996426" y="5797608"/>
                  <a:pt x="7977128" y="5783189"/>
                </a:cubicBezTo>
                <a:cubicBezTo>
                  <a:pt x="7943466" y="5775577"/>
                  <a:pt x="7904823" y="5770953"/>
                  <a:pt x="7874392" y="5763715"/>
                </a:cubicBezTo>
                <a:cubicBezTo>
                  <a:pt x="7860337" y="5743777"/>
                  <a:pt x="7817541" y="5748989"/>
                  <a:pt x="7794543" y="5739759"/>
                </a:cubicBezTo>
                <a:cubicBezTo>
                  <a:pt x="7784688" y="5731467"/>
                  <a:pt x="7776709" y="5729004"/>
                  <a:pt x="7763762" y="5734031"/>
                </a:cubicBezTo>
                <a:cubicBezTo>
                  <a:pt x="7718781" y="5694154"/>
                  <a:pt x="7732231" y="5727368"/>
                  <a:pt x="7685889" y="5707234"/>
                </a:cubicBezTo>
                <a:cubicBezTo>
                  <a:pt x="7646521" y="5687607"/>
                  <a:pt x="7600389" y="5671470"/>
                  <a:pt x="7566744" y="5634586"/>
                </a:cubicBezTo>
                <a:cubicBezTo>
                  <a:pt x="7561306" y="5624813"/>
                  <a:pt x="7543589" y="5618525"/>
                  <a:pt x="7527170" y="5620542"/>
                </a:cubicBezTo>
                <a:cubicBezTo>
                  <a:pt x="7524343" y="5620889"/>
                  <a:pt x="7521664" y="5621475"/>
                  <a:pt x="7519214" y="5622280"/>
                </a:cubicBezTo>
                <a:cubicBezTo>
                  <a:pt x="7500062" y="5596964"/>
                  <a:pt x="7480476" y="5604337"/>
                  <a:pt x="7473157" y="5588143"/>
                </a:cubicBezTo>
                <a:cubicBezTo>
                  <a:pt x="7433415" y="5574859"/>
                  <a:pt x="7395118" y="5582388"/>
                  <a:pt x="7388000" y="5568063"/>
                </a:cubicBezTo>
                <a:cubicBezTo>
                  <a:pt x="7366403" y="5564920"/>
                  <a:pt x="7332262" y="5573848"/>
                  <a:pt x="7320876" y="5557698"/>
                </a:cubicBezTo>
                <a:cubicBezTo>
                  <a:pt x="7314891" y="5568111"/>
                  <a:pt x="7299319" y="5544964"/>
                  <a:pt x="7284480" y="5549820"/>
                </a:cubicBezTo>
                <a:cubicBezTo>
                  <a:pt x="7273570" y="5554430"/>
                  <a:pt x="7266301" y="5548483"/>
                  <a:pt x="7256619" y="5546379"/>
                </a:cubicBezTo>
                <a:cubicBezTo>
                  <a:pt x="7242503" y="5549088"/>
                  <a:pt x="7202543" y="5533379"/>
                  <a:pt x="7193112" y="5525289"/>
                </a:cubicBezTo>
                <a:cubicBezTo>
                  <a:pt x="7172259" y="5499151"/>
                  <a:pt x="7108617" y="5505485"/>
                  <a:pt x="7090943" y="5485177"/>
                </a:cubicBezTo>
                <a:cubicBezTo>
                  <a:pt x="7083637" y="5481419"/>
                  <a:pt x="7076140" y="5479148"/>
                  <a:pt x="7068566" y="5477809"/>
                </a:cubicBezTo>
                <a:lnTo>
                  <a:pt x="7023035" y="5476595"/>
                </a:lnTo>
                <a:lnTo>
                  <a:pt x="7001197" y="5476163"/>
                </a:lnTo>
                <a:cubicBezTo>
                  <a:pt x="7016126" y="5454256"/>
                  <a:pt x="6943549" y="5466815"/>
                  <a:pt x="6967472" y="5451057"/>
                </a:cubicBezTo>
                <a:cubicBezTo>
                  <a:pt x="6931240" y="5443544"/>
                  <a:pt x="6920843" y="5429649"/>
                  <a:pt x="6883334" y="5418880"/>
                </a:cubicBezTo>
                <a:lnTo>
                  <a:pt x="6742417" y="5386446"/>
                </a:lnTo>
                <a:cubicBezTo>
                  <a:pt x="6690532" y="5366095"/>
                  <a:pt x="6665174" y="5364632"/>
                  <a:pt x="6618315" y="5353085"/>
                </a:cubicBezTo>
                <a:cubicBezTo>
                  <a:pt x="6581698" y="5304210"/>
                  <a:pt x="6547395" y="5315779"/>
                  <a:pt x="6521050" y="5283194"/>
                </a:cubicBezTo>
                <a:cubicBezTo>
                  <a:pt x="6469114" y="5268862"/>
                  <a:pt x="6472597" y="5253957"/>
                  <a:pt x="6414460" y="5253832"/>
                </a:cubicBezTo>
                <a:lnTo>
                  <a:pt x="6362535" y="5220502"/>
                </a:lnTo>
                <a:cubicBezTo>
                  <a:pt x="6350866" y="5213881"/>
                  <a:pt x="6347641" y="5215777"/>
                  <a:pt x="6344443" y="5214103"/>
                </a:cubicBezTo>
                <a:lnTo>
                  <a:pt x="6343344" y="5210454"/>
                </a:lnTo>
                <a:lnTo>
                  <a:pt x="6333344" y="5205307"/>
                </a:lnTo>
                <a:lnTo>
                  <a:pt x="6315602" y="5193288"/>
                </a:lnTo>
                <a:lnTo>
                  <a:pt x="6310442" y="5192802"/>
                </a:lnTo>
                <a:lnTo>
                  <a:pt x="6280815" y="5177420"/>
                </a:lnTo>
                <a:lnTo>
                  <a:pt x="6279533" y="5178045"/>
                </a:lnTo>
                <a:cubicBezTo>
                  <a:pt x="6275980" y="5179097"/>
                  <a:pt x="6272084" y="5179212"/>
                  <a:pt x="6267362" y="5177370"/>
                </a:cubicBezTo>
                <a:cubicBezTo>
                  <a:pt x="6261796" y="5192470"/>
                  <a:pt x="6259530" y="5180933"/>
                  <a:pt x="6246095" y="5174167"/>
                </a:cubicBezTo>
                <a:lnTo>
                  <a:pt x="6155252" y="5161201"/>
                </a:lnTo>
                <a:lnTo>
                  <a:pt x="6148525" y="5158442"/>
                </a:lnTo>
                <a:lnTo>
                  <a:pt x="6148187" y="5158573"/>
                </a:lnTo>
                <a:cubicBezTo>
                  <a:pt x="6146292" y="5158370"/>
                  <a:pt x="6143916" y="5157611"/>
                  <a:pt x="6140686" y="5156032"/>
                </a:cubicBezTo>
                <a:lnTo>
                  <a:pt x="6136260" y="5153413"/>
                </a:lnTo>
                <a:lnTo>
                  <a:pt x="6123208" y="5148061"/>
                </a:lnTo>
                <a:lnTo>
                  <a:pt x="6117367" y="5147451"/>
                </a:lnTo>
                <a:lnTo>
                  <a:pt x="5957305" y="5146062"/>
                </a:lnTo>
                <a:cubicBezTo>
                  <a:pt x="5920540" y="5140405"/>
                  <a:pt x="5887096" y="5142015"/>
                  <a:pt x="5857259" y="5132052"/>
                </a:cubicBezTo>
                <a:cubicBezTo>
                  <a:pt x="5843335" y="5135303"/>
                  <a:pt x="5830921" y="5135493"/>
                  <a:pt x="5821375" y="5125606"/>
                </a:cubicBezTo>
                <a:cubicBezTo>
                  <a:pt x="5786501" y="5122615"/>
                  <a:pt x="5775399" y="5132648"/>
                  <a:pt x="5755916" y="5120171"/>
                </a:cubicBezTo>
                <a:cubicBezTo>
                  <a:pt x="5732132" y="5135438"/>
                  <a:pt x="5732735" y="5128211"/>
                  <a:pt x="5725007" y="5121437"/>
                </a:cubicBezTo>
                <a:lnTo>
                  <a:pt x="5723810" y="5120848"/>
                </a:lnTo>
                <a:lnTo>
                  <a:pt x="5720531" y="5123048"/>
                </a:lnTo>
                <a:lnTo>
                  <a:pt x="5714794" y="5123371"/>
                </a:lnTo>
                <a:lnTo>
                  <a:pt x="5700141" y="5120131"/>
                </a:lnTo>
                <a:lnTo>
                  <a:pt x="5694799" y="5118234"/>
                </a:lnTo>
                <a:cubicBezTo>
                  <a:pt x="5691058" y="5117179"/>
                  <a:pt x="5688491" y="5116804"/>
                  <a:pt x="5686627" y="5116903"/>
                </a:cubicBezTo>
                <a:lnTo>
                  <a:pt x="5686371" y="5117086"/>
                </a:lnTo>
                <a:lnTo>
                  <a:pt x="5678818" y="5115416"/>
                </a:lnTo>
                <a:cubicBezTo>
                  <a:pt x="5666199" y="5112102"/>
                  <a:pt x="5654035" y="5108410"/>
                  <a:pt x="5642547" y="5104511"/>
                </a:cubicBezTo>
                <a:cubicBezTo>
                  <a:pt x="5629444" y="5114945"/>
                  <a:pt x="5588783" y="5093343"/>
                  <a:pt x="5587979" y="5116963"/>
                </a:cubicBezTo>
                <a:cubicBezTo>
                  <a:pt x="5572317" y="5112380"/>
                  <a:pt x="5564904" y="5101292"/>
                  <a:pt x="5566635" y="5117158"/>
                </a:cubicBezTo>
                <a:cubicBezTo>
                  <a:pt x="5561375" y="5116079"/>
                  <a:pt x="5557787" y="5116811"/>
                  <a:pt x="5554952" y="5118417"/>
                </a:cubicBezTo>
                <a:lnTo>
                  <a:pt x="5554039" y="5119241"/>
                </a:lnTo>
                <a:lnTo>
                  <a:pt x="5514253" y="5109018"/>
                </a:lnTo>
                <a:lnTo>
                  <a:pt x="5492156" y="5099904"/>
                </a:lnTo>
                <a:lnTo>
                  <a:pt x="5480446" y="5096385"/>
                </a:lnTo>
                <a:lnTo>
                  <a:pt x="5477744" y="5092939"/>
                </a:lnTo>
                <a:cubicBezTo>
                  <a:pt x="5474490" y="5090581"/>
                  <a:pt x="5469391" y="5088951"/>
                  <a:pt x="5460150" y="5088988"/>
                </a:cubicBezTo>
                <a:lnTo>
                  <a:pt x="5457901" y="5089459"/>
                </a:lnTo>
                <a:lnTo>
                  <a:pt x="5444243" y="5082761"/>
                </a:lnTo>
                <a:cubicBezTo>
                  <a:pt x="5439993" y="5080007"/>
                  <a:pt x="5436418" y="5076805"/>
                  <a:pt x="5433825" y="5072992"/>
                </a:cubicBezTo>
                <a:cubicBezTo>
                  <a:pt x="5379442" y="5082090"/>
                  <a:pt x="5336110" y="5058382"/>
                  <a:pt x="5280996" y="5052402"/>
                </a:cubicBezTo>
                <a:cubicBezTo>
                  <a:pt x="5250806" y="5043777"/>
                  <a:pt x="5168599" y="5048109"/>
                  <a:pt x="5161582" y="5019668"/>
                </a:cubicBezTo>
                <a:cubicBezTo>
                  <a:pt x="5121870" y="5011383"/>
                  <a:pt x="5095637" y="5009222"/>
                  <a:pt x="5042717" y="5002692"/>
                </a:cubicBezTo>
                <a:cubicBezTo>
                  <a:pt x="4991136" y="4972487"/>
                  <a:pt x="4902282" y="4979360"/>
                  <a:pt x="4840514" y="4959306"/>
                </a:cubicBezTo>
                <a:cubicBezTo>
                  <a:pt x="4799904" y="4976415"/>
                  <a:pt x="4824087" y="4958371"/>
                  <a:pt x="4786778" y="4956661"/>
                </a:cubicBezTo>
                <a:cubicBezTo>
                  <a:pt x="4801901" y="4937231"/>
                  <a:pt x="4739845" y="4961208"/>
                  <a:pt x="4743741" y="4937104"/>
                </a:cubicBezTo>
                <a:cubicBezTo>
                  <a:pt x="4736829" y="4937557"/>
                  <a:pt x="4730010" y="4938753"/>
                  <a:pt x="4723136" y="4940138"/>
                </a:cubicBezTo>
                <a:lnTo>
                  <a:pt x="4719535" y="4940850"/>
                </a:lnTo>
                <a:lnTo>
                  <a:pt x="4706143" y="4939586"/>
                </a:lnTo>
                <a:lnTo>
                  <a:pt x="4701098" y="4944372"/>
                </a:lnTo>
                <a:lnTo>
                  <a:pt x="4680034" y="4946157"/>
                </a:lnTo>
                <a:cubicBezTo>
                  <a:pt x="4672339" y="4946029"/>
                  <a:pt x="4664292" y="4944964"/>
                  <a:pt x="4655740" y="4942396"/>
                </a:cubicBezTo>
                <a:cubicBezTo>
                  <a:pt x="4636359" y="4929384"/>
                  <a:pt x="4599700" y="4935346"/>
                  <a:pt x="4569298" y="4929596"/>
                </a:cubicBezTo>
                <a:lnTo>
                  <a:pt x="4555977" y="4924356"/>
                </a:lnTo>
                <a:lnTo>
                  <a:pt x="4508949" y="4921648"/>
                </a:lnTo>
                <a:cubicBezTo>
                  <a:pt x="4495668" y="4920437"/>
                  <a:pt x="4482007" y="4918694"/>
                  <a:pt x="4467838" y="4915993"/>
                </a:cubicBezTo>
                <a:lnTo>
                  <a:pt x="4441948" y="4909300"/>
                </a:lnTo>
                <a:lnTo>
                  <a:pt x="4394719" y="4901820"/>
                </a:lnTo>
                <a:lnTo>
                  <a:pt x="4356810" y="4905146"/>
                </a:lnTo>
                <a:lnTo>
                  <a:pt x="4222144" y="4909117"/>
                </a:lnTo>
                <a:cubicBezTo>
                  <a:pt x="4202488" y="4913903"/>
                  <a:pt x="4184742" y="4933491"/>
                  <a:pt x="4160481" y="4923474"/>
                </a:cubicBezTo>
                <a:cubicBezTo>
                  <a:pt x="4165854" y="4934564"/>
                  <a:pt x="4131661" y="4919946"/>
                  <a:pt x="4124879" y="4929303"/>
                </a:cubicBezTo>
                <a:cubicBezTo>
                  <a:pt x="4120895" y="4937086"/>
                  <a:pt x="4109593" y="4934464"/>
                  <a:pt x="4100114" y="4936007"/>
                </a:cubicBezTo>
                <a:cubicBezTo>
                  <a:pt x="4091835" y="4943256"/>
                  <a:pt x="4045978" y="4943549"/>
                  <a:pt x="4030957" y="4939826"/>
                </a:cubicBezTo>
                <a:cubicBezTo>
                  <a:pt x="3989825" y="4924453"/>
                  <a:pt x="3946860" y="4952050"/>
                  <a:pt x="3913764" y="4940618"/>
                </a:cubicBezTo>
                <a:cubicBezTo>
                  <a:pt x="3904534" y="4939906"/>
                  <a:pt x="3896577" y="4940543"/>
                  <a:pt x="3889457" y="4942017"/>
                </a:cubicBezTo>
                <a:lnTo>
                  <a:pt x="3871115" y="4948115"/>
                </a:lnTo>
                <a:lnTo>
                  <a:pt x="3869086" y="4953796"/>
                </a:lnTo>
                <a:lnTo>
                  <a:pt x="3856124" y="4955351"/>
                </a:lnTo>
                <a:lnTo>
                  <a:pt x="3835967" y="4964002"/>
                </a:lnTo>
                <a:cubicBezTo>
                  <a:pt x="3826465" y="4939857"/>
                  <a:pt x="3782586" y="4975947"/>
                  <a:pt x="3785910" y="4953998"/>
                </a:cubicBezTo>
                <a:cubicBezTo>
                  <a:pt x="3750785" y="4960085"/>
                  <a:pt x="3699033" y="4941571"/>
                  <a:pt x="3671085" y="4966563"/>
                </a:cubicBezTo>
                <a:cubicBezTo>
                  <a:pt x="3621255" y="4971431"/>
                  <a:pt x="3562637" y="4982991"/>
                  <a:pt x="3486928" y="4983204"/>
                </a:cubicBezTo>
                <a:cubicBezTo>
                  <a:pt x="3446030" y="4983424"/>
                  <a:pt x="3343460" y="4965124"/>
                  <a:pt x="3280956" y="4963864"/>
                </a:cubicBezTo>
                <a:cubicBezTo>
                  <a:pt x="3227193" y="4969510"/>
                  <a:pt x="3256481" y="4962609"/>
                  <a:pt x="3211563" y="4982704"/>
                </a:cubicBezTo>
                <a:cubicBezTo>
                  <a:pt x="3207119" y="4979549"/>
                  <a:pt x="3170070" y="4977192"/>
                  <a:pt x="3164681" y="4975408"/>
                </a:cubicBezTo>
                <a:lnTo>
                  <a:pt x="3127171" y="4968229"/>
                </a:lnTo>
                <a:lnTo>
                  <a:pt x="3096889" y="4965619"/>
                </a:lnTo>
                <a:cubicBezTo>
                  <a:pt x="3088441" y="4967572"/>
                  <a:pt x="3082883" y="4967054"/>
                  <a:pt x="3078620" y="4965444"/>
                </a:cubicBezTo>
                <a:lnTo>
                  <a:pt x="3074275" y="4962670"/>
                </a:lnTo>
                <a:lnTo>
                  <a:pt x="3036436" y="4957455"/>
                </a:lnTo>
                <a:lnTo>
                  <a:pt x="3031995" y="4958829"/>
                </a:lnTo>
                <a:lnTo>
                  <a:pt x="2994028" y="4956800"/>
                </a:lnTo>
                <a:cubicBezTo>
                  <a:pt x="2992299" y="4958944"/>
                  <a:pt x="2989407" y="4960397"/>
                  <a:pt x="2984001" y="4960444"/>
                </a:cubicBezTo>
                <a:cubicBezTo>
                  <a:pt x="2994191" y="4975446"/>
                  <a:pt x="2981386" y="4966249"/>
                  <a:pt x="2964542" y="4965062"/>
                </a:cubicBezTo>
                <a:cubicBezTo>
                  <a:pt x="2976613" y="4988096"/>
                  <a:pt x="2927627" y="4975618"/>
                  <a:pt x="2921274" y="4988440"/>
                </a:cubicBezTo>
                <a:cubicBezTo>
                  <a:pt x="2908629" y="4987050"/>
                  <a:pt x="2895476" y="4985998"/>
                  <a:pt x="2882111" y="4985411"/>
                </a:cubicBezTo>
                <a:lnTo>
                  <a:pt x="2874282" y="4985361"/>
                </a:lnTo>
                <a:cubicBezTo>
                  <a:pt x="2874237" y="4985437"/>
                  <a:pt x="2874193" y="4985514"/>
                  <a:pt x="2874147" y="4985591"/>
                </a:cubicBezTo>
                <a:cubicBezTo>
                  <a:pt x="2872492" y="4986074"/>
                  <a:pt x="2869935" y="4986243"/>
                  <a:pt x="2865932" y="4985999"/>
                </a:cubicBezTo>
                <a:lnTo>
                  <a:pt x="2860008" y="4985269"/>
                </a:lnTo>
                <a:lnTo>
                  <a:pt x="2844819" y="4985172"/>
                </a:lnTo>
                <a:lnTo>
                  <a:pt x="2839735" y="4986676"/>
                </a:lnTo>
                <a:lnTo>
                  <a:pt x="2837922" y="4989488"/>
                </a:lnTo>
                <a:lnTo>
                  <a:pt x="2836507" y="4989165"/>
                </a:lnTo>
                <a:cubicBezTo>
                  <a:pt x="2825749" y="4984209"/>
                  <a:pt x="2822382" y="4977089"/>
                  <a:pt x="2808859" y="4996804"/>
                </a:cubicBezTo>
                <a:cubicBezTo>
                  <a:pt x="2784233" y="4988767"/>
                  <a:pt x="2779499" y="5000786"/>
                  <a:pt x="2745907" y="5005126"/>
                </a:cubicBezTo>
                <a:cubicBezTo>
                  <a:pt x="2731796" y="4997536"/>
                  <a:pt x="2720518" y="5000295"/>
                  <a:pt x="2709519" y="5006333"/>
                </a:cubicBezTo>
                <a:cubicBezTo>
                  <a:pt x="2676766" y="5002878"/>
                  <a:pt x="2646981" y="5011377"/>
                  <a:pt x="2610212" y="5013529"/>
                </a:cubicBezTo>
                <a:cubicBezTo>
                  <a:pt x="2570359" y="5003730"/>
                  <a:pt x="2550109" y="5021491"/>
                  <a:pt x="2510814" y="5023713"/>
                </a:cubicBezTo>
                <a:cubicBezTo>
                  <a:pt x="2476639" y="5006722"/>
                  <a:pt x="2482834" y="5038639"/>
                  <a:pt x="2462736" y="5045398"/>
                </a:cubicBezTo>
                <a:lnTo>
                  <a:pt x="2457050" y="5046022"/>
                </a:lnTo>
                <a:lnTo>
                  <a:pt x="2442184" y="5043549"/>
                </a:lnTo>
                <a:lnTo>
                  <a:pt x="2436703" y="5041929"/>
                </a:lnTo>
                <a:cubicBezTo>
                  <a:pt x="2432888" y="5041072"/>
                  <a:pt x="2430299" y="5040830"/>
                  <a:pt x="2428451" y="5041027"/>
                </a:cubicBezTo>
                <a:lnTo>
                  <a:pt x="2420551" y="5039949"/>
                </a:lnTo>
                <a:cubicBezTo>
                  <a:pt x="2407700" y="5037296"/>
                  <a:pt x="2395274" y="5034239"/>
                  <a:pt x="2383501" y="5030941"/>
                </a:cubicBezTo>
                <a:cubicBezTo>
                  <a:pt x="2362992" y="5032521"/>
                  <a:pt x="2317884" y="5047662"/>
                  <a:pt x="2297493" y="5049431"/>
                </a:cubicBezTo>
                <a:lnTo>
                  <a:pt x="2261156" y="5041558"/>
                </a:lnTo>
                <a:lnTo>
                  <a:pt x="2200581" y="5024964"/>
                </a:lnTo>
                <a:lnTo>
                  <a:pt x="2198380" y="5025550"/>
                </a:lnTo>
                <a:lnTo>
                  <a:pt x="2116066" y="5019568"/>
                </a:lnTo>
                <a:cubicBezTo>
                  <a:pt x="2111600" y="5017036"/>
                  <a:pt x="2059664" y="5006071"/>
                  <a:pt x="2056754" y="5002394"/>
                </a:cubicBezTo>
                <a:cubicBezTo>
                  <a:pt x="2003393" y="5014336"/>
                  <a:pt x="1998298" y="5008800"/>
                  <a:pt x="1942916" y="5005703"/>
                </a:cubicBezTo>
                <a:cubicBezTo>
                  <a:pt x="1882138" y="4994708"/>
                  <a:pt x="1836966" y="4976630"/>
                  <a:pt x="1796717" y="4970423"/>
                </a:cubicBezTo>
                <a:cubicBezTo>
                  <a:pt x="1724075" y="4959337"/>
                  <a:pt x="1636218" y="4936339"/>
                  <a:pt x="1583222" y="4931235"/>
                </a:cubicBezTo>
                <a:cubicBezTo>
                  <a:pt x="1544265" y="4950469"/>
                  <a:pt x="1556109" y="4927628"/>
                  <a:pt x="1518821" y="4927872"/>
                </a:cubicBezTo>
                <a:cubicBezTo>
                  <a:pt x="1497291" y="4925112"/>
                  <a:pt x="1483221" y="4916728"/>
                  <a:pt x="1471837" y="4914678"/>
                </a:cubicBezTo>
                <a:lnTo>
                  <a:pt x="1450515" y="4915578"/>
                </a:lnTo>
                <a:lnTo>
                  <a:pt x="1437078" y="4915016"/>
                </a:lnTo>
                <a:lnTo>
                  <a:pt x="1432462" y="4920065"/>
                </a:lnTo>
                <a:lnTo>
                  <a:pt x="1411645" y="4922952"/>
                </a:lnTo>
                <a:cubicBezTo>
                  <a:pt x="1384856" y="4920079"/>
                  <a:pt x="1306656" y="4907389"/>
                  <a:pt x="1271729" y="4902828"/>
                </a:cubicBezTo>
                <a:cubicBezTo>
                  <a:pt x="1258697" y="4896954"/>
                  <a:pt x="1213546" y="4890036"/>
                  <a:pt x="1202076" y="4895589"/>
                </a:cubicBezTo>
                <a:cubicBezTo>
                  <a:pt x="1192059" y="4895561"/>
                  <a:pt x="1182171" y="4891311"/>
                  <a:pt x="1174670" y="4898040"/>
                </a:cubicBezTo>
                <a:cubicBezTo>
                  <a:pt x="1163701" y="4905820"/>
                  <a:pt x="1136874" y="4886643"/>
                  <a:pt x="1137035" y="4897965"/>
                </a:cubicBezTo>
                <a:cubicBezTo>
                  <a:pt x="1117838" y="4884693"/>
                  <a:pt x="1091386" y="4900421"/>
                  <a:pt x="1069882" y="4901859"/>
                </a:cubicBezTo>
                <a:cubicBezTo>
                  <a:pt x="1055589" y="4889467"/>
                  <a:pt x="1024570" y="4904705"/>
                  <a:pt x="980935" y="4900090"/>
                </a:cubicBezTo>
                <a:cubicBezTo>
                  <a:pt x="947614" y="4895538"/>
                  <a:pt x="913224" y="4886405"/>
                  <a:pt x="869960" y="4874547"/>
                </a:cubicBezTo>
                <a:cubicBezTo>
                  <a:pt x="819114" y="4845820"/>
                  <a:pt x="768074" y="4839770"/>
                  <a:pt x="721345" y="4828937"/>
                </a:cubicBezTo>
                <a:cubicBezTo>
                  <a:pt x="667944" y="4819060"/>
                  <a:pt x="698286" y="4848426"/>
                  <a:pt x="635428" y="4819153"/>
                </a:cubicBezTo>
                <a:cubicBezTo>
                  <a:pt x="626286" y="4826707"/>
                  <a:pt x="617638" y="4825980"/>
                  <a:pt x="604106" y="4819994"/>
                </a:cubicBezTo>
                <a:cubicBezTo>
                  <a:pt x="583276" y="4822237"/>
                  <a:pt x="539859" y="4835097"/>
                  <a:pt x="510451" y="4832608"/>
                </a:cubicBezTo>
                <a:cubicBezTo>
                  <a:pt x="489781" y="4829929"/>
                  <a:pt x="443867" y="4807857"/>
                  <a:pt x="427656" y="4805062"/>
                </a:cubicBezTo>
                <a:cubicBezTo>
                  <a:pt x="424088" y="4806479"/>
                  <a:pt x="419580" y="4809736"/>
                  <a:pt x="413184" y="4815837"/>
                </a:cubicBezTo>
                <a:cubicBezTo>
                  <a:pt x="387673" y="4805882"/>
                  <a:pt x="379855" y="4817328"/>
                  <a:pt x="341772" y="4818825"/>
                </a:cubicBezTo>
                <a:cubicBezTo>
                  <a:pt x="327795" y="4810179"/>
                  <a:pt x="314729" y="4811964"/>
                  <a:pt x="301266" y="4817000"/>
                </a:cubicBezTo>
                <a:cubicBezTo>
                  <a:pt x="265781" y="4810886"/>
                  <a:pt x="231017" y="4816794"/>
                  <a:pt x="189886" y="4815871"/>
                </a:cubicBezTo>
                <a:cubicBezTo>
                  <a:pt x="147910" y="4802917"/>
                  <a:pt x="121702" y="4818738"/>
                  <a:pt x="77762" y="4817675"/>
                </a:cubicBezTo>
                <a:cubicBezTo>
                  <a:pt x="38733" y="4795315"/>
                  <a:pt x="44308" y="4840244"/>
                  <a:pt x="8164" y="4835320"/>
                </a:cubicBezTo>
                <a:lnTo>
                  <a:pt x="0" y="4832771"/>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A87A902-CC53-C9B3-5972-F975D5BCE05E}"/>
              </a:ext>
            </a:extLst>
          </p:cNvPr>
          <p:cNvSpPr>
            <a:spLocks noGrp="1"/>
          </p:cNvSpPr>
          <p:nvPr>
            <p:ph type="ctrTitle"/>
          </p:nvPr>
        </p:nvSpPr>
        <p:spPr>
          <a:xfrm>
            <a:off x="654247" y="5593548"/>
            <a:ext cx="6931319" cy="752217"/>
          </a:xfrm>
        </p:spPr>
        <p:txBody>
          <a:bodyPr anchor="b">
            <a:normAutofit/>
          </a:bodyPr>
          <a:lstStyle/>
          <a:p>
            <a:pPr algn="l"/>
            <a:r>
              <a:rPr lang="en-US" sz="3600" dirty="0">
                <a:solidFill>
                  <a:schemeClr val="tx1">
                    <a:lumMod val="85000"/>
                    <a:lumOff val="15000"/>
                  </a:schemeClr>
                </a:solidFill>
              </a:rPr>
              <a:t>Electrostatic Discharge</a:t>
            </a:r>
          </a:p>
        </p:txBody>
      </p:sp>
    </p:spTree>
    <p:extLst>
      <p:ext uri="{BB962C8B-B14F-4D97-AF65-F5344CB8AC3E}">
        <p14:creationId xmlns:p14="http://schemas.microsoft.com/office/powerpoint/2010/main" val="2420135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A3B4F9-6675-A51E-0369-18EB54D7AE29}"/>
              </a:ext>
            </a:extLst>
          </p:cNvPr>
          <p:cNvSpPr>
            <a:spLocks noGrp="1"/>
          </p:cNvSpPr>
          <p:nvPr>
            <p:ph type="title"/>
          </p:nvPr>
        </p:nvSpPr>
        <p:spPr>
          <a:xfrm>
            <a:off x="572493" y="238539"/>
            <a:ext cx="11018520" cy="1434415"/>
          </a:xfrm>
        </p:spPr>
        <p:txBody>
          <a:bodyPr vert="horz" lIns="91440" tIns="45720" rIns="91440" bIns="45720" rtlCol="0" anchor="b">
            <a:normAutofit/>
          </a:bodyPr>
          <a:lstStyle/>
          <a:p>
            <a:r>
              <a:rPr lang="en-US" sz="4600" b="1" i="0" u="none" strike="noStrike" dirty="0">
                <a:effectLst/>
              </a:rPr>
              <a:t>🔌 Electrostatic Discharge (ESD) Prevention in Electronics Manufacturing</a:t>
            </a:r>
            <a:endParaRPr lang="en-US" sz="4600" dirty="0"/>
          </a:p>
        </p:txBody>
      </p:sp>
      <p:sp>
        <p:nvSpPr>
          <p:cNvPr id="1033"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ABDBD71-81EB-0516-5614-9CFF9AD1F449}"/>
              </a:ext>
            </a:extLst>
          </p:cNvPr>
          <p:cNvSpPr txBox="1"/>
          <p:nvPr/>
        </p:nvSpPr>
        <p:spPr>
          <a:xfrm>
            <a:off x="572493" y="2071316"/>
            <a:ext cx="6713552" cy="4119172"/>
          </a:xfrm>
          <a:prstGeom prst="rect">
            <a:avLst/>
          </a:prstGeom>
        </p:spPr>
        <p:txBody>
          <a:bodyPr vert="horz" lIns="91440" tIns="45720" rIns="91440" bIns="45720" rtlCol="0" anchor="t">
            <a:normAutofit/>
          </a:bodyPr>
          <a:lstStyle/>
          <a:p>
            <a:pPr>
              <a:lnSpc>
                <a:spcPct val="90000"/>
              </a:lnSpc>
              <a:spcAft>
                <a:spcPts val="600"/>
              </a:spcAft>
            </a:pPr>
            <a:r>
              <a:rPr lang="en-US" sz="2400" b="0" i="0" u="none" strike="noStrike" dirty="0">
                <a:effectLst/>
              </a:rPr>
              <a:t>In electronics manufacturing — especially in the production of microchips, hard drives, and circuit boards — </a:t>
            </a:r>
            <a:r>
              <a:rPr lang="en-US" sz="2400" b="1" i="0" u="none" strike="noStrike" dirty="0">
                <a:effectLst/>
              </a:rPr>
              <a:t>electrostatic discharge (ESD)</a:t>
            </a:r>
            <a:r>
              <a:rPr lang="en-US" sz="2400" b="0" i="0" u="none" strike="noStrike" dirty="0">
                <a:effectLst/>
              </a:rPr>
              <a:t> is a </a:t>
            </a:r>
            <a:r>
              <a:rPr lang="en-US" sz="2400" b="1" i="0" u="none" strike="noStrike" dirty="0">
                <a:effectLst/>
              </a:rPr>
              <a:t>major threat</a:t>
            </a:r>
            <a:r>
              <a:rPr lang="en-US" sz="2400" b="0" i="0" u="none" strike="noStrike" dirty="0">
                <a:effectLst/>
              </a:rPr>
              <a:t>. Even a tiny static charge can jump between components and </a:t>
            </a:r>
            <a:r>
              <a:rPr lang="en-US" sz="2400" b="1" i="0" u="none" strike="noStrike" dirty="0">
                <a:effectLst/>
              </a:rPr>
              <a:t>fry sensitive electronics.</a:t>
            </a:r>
          </a:p>
          <a:p>
            <a:pPr>
              <a:lnSpc>
                <a:spcPct val="90000"/>
              </a:lnSpc>
              <a:spcAft>
                <a:spcPts val="600"/>
              </a:spcAft>
            </a:pPr>
            <a:endParaRPr lang="en-US" sz="2400" b="0" i="0" u="none" strike="noStrike" dirty="0">
              <a:effectLst/>
            </a:endParaRPr>
          </a:p>
          <a:p>
            <a:pPr>
              <a:lnSpc>
                <a:spcPct val="90000"/>
              </a:lnSpc>
              <a:spcAft>
                <a:spcPts val="600"/>
              </a:spcAft>
            </a:pPr>
            <a:r>
              <a:rPr lang="en-US" sz="2400" b="0" i="0" u="none" strike="noStrike" dirty="0">
                <a:effectLst/>
              </a:rPr>
              <a:t>To </a:t>
            </a:r>
            <a:r>
              <a:rPr lang="en-US" sz="2400" b="1" i="0" u="none" strike="noStrike" dirty="0">
                <a:effectLst/>
              </a:rPr>
              <a:t>prevent ESD</a:t>
            </a:r>
            <a:r>
              <a:rPr lang="en-US" sz="2400" b="0" i="0" u="none" strike="noStrike" dirty="0">
                <a:effectLst/>
              </a:rPr>
              <a:t>, engineers use </a:t>
            </a:r>
            <a:r>
              <a:rPr lang="en-US" sz="2400" b="1" i="0" u="none" strike="noStrike" dirty="0">
                <a:effectLst/>
              </a:rPr>
              <a:t>Coulomb’s Law</a:t>
            </a:r>
            <a:r>
              <a:rPr lang="en-US" sz="2400" b="0" i="0" u="none" strike="noStrike" dirty="0">
                <a:effectLst/>
              </a:rPr>
              <a:t> to estimate the force between charged particles and </a:t>
            </a:r>
            <a:r>
              <a:rPr lang="en-US" sz="2400" dirty="0"/>
              <a:t>use safeguards </a:t>
            </a:r>
            <a:r>
              <a:rPr lang="en-US" sz="2400" b="0" i="0" u="none" strike="noStrike" dirty="0">
                <a:effectLst/>
              </a:rPr>
              <a:t>(like grounding straps, humidity control, and antistatic mats).</a:t>
            </a:r>
          </a:p>
        </p:txBody>
      </p:sp>
      <p:pic>
        <p:nvPicPr>
          <p:cNvPr id="1026" name="Picture 2" descr="In a pristine white clean room, engineers wearing protective full-body suits meticulously assemble cutting-edge satellite components. Their skilled hands work with precise tools on complex circuitry and delicate aerospace parts. The sterile environment glows with a mixture of bright overhead lights and the blue hue from monitoring screens displaying technical data. Despite their faces being partially hidden behind protective visors, their focused concentration is evident as they collaborate on technology that will eventually orbit Earth. The clinical, high-tech facility represents the intersection of human expertise and scientific advancement in space exploration, showcasing both the intimate detail work and the broader implications of aerospace development.">
            <a:extLst>
              <a:ext uri="{FF2B5EF4-FFF2-40B4-BE49-F238E27FC236}">
                <a16:creationId xmlns:a16="http://schemas.microsoft.com/office/drawing/2014/main" id="{94FA9063-1AEE-2591-0B35-7AEB1C1A71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795" r="-3" b="-3"/>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381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269BDC9-F5DC-4A16-9583-2F8CE41846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BB8D29-AFEF-FD83-FBB5-B783261EFA8E}"/>
              </a:ext>
            </a:extLst>
          </p:cNvPr>
          <p:cNvSpPr>
            <a:spLocks noGrp="1"/>
          </p:cNvSpPr>
          <p:nvPr>
            <p:ph type="title"/>
          </p:nvPr>
        </p:nvSpPr>
        <p:spPr>
          <a:xfrm>
            <a:off x="1524000" y="4063296"/>
            <a:ext cx="9144000" cy="1152663"/>
          </a:xfrm>
        </p:spPr>
        <p:txBody>
          <a:bodyPr vert="horz" lIns="91440" tIns="45720" rIns="91440" bIns="45720" rtlCol="0" anchor="ctr">
            <a:normAutofit/>
          </a:bodyPr>
          <a:lstStyle/>
          <a:p>
            <a:pPr algn="ctr"/>
            <a:r>
              <a:rPr lang="en-US" kern="1200" dirty="0">
                <a:solidFill>
                  <a:schemeClr val="tx1"/>
                </a:solidFill>
                <a:latin typeface="+mj-lt"/>
                <a:ea typeface="+mj-ea"/>
                <a:cs typeface="+mj-cs"/>
              </a:rPr>
              <a:t>Coulomb’s Law</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E51F4DB-60A6-26DB-3E16-F90D80798602}"/>
                  </a:ext>
                </a:extLst>
              </p:cNvPr>
              <p:cNvSpPr txBox="1"/>
              <p:nvPr/>
            </p:nvSpPr>
            <p:spPr>
              <a:xfrm>
                <a:off x="1524000" y="5329533"/>
                <a:ext cx="9144000" cy="1152663"/>
              </a:xfrm>
              <a:prstGeom prst="rect">
                <a:avLst/>
              </a:prstGeom>
            </p:spPr>
            <p:txBody>
              <a:bodyPr vert="horz" lIns="91440" tIns="45720" rIns="91440" bIns="45720" rtlCol="0">
                <a:noAutofit/>
              </a:bodyPr>
              <a:lstStyle/>
              <a:p>
                <a:pPr algn="ctr">
                  <a:lnSpc>
                    <a:spcPct val="90000"/>
                  </a:lnSpc>
                  <a:spcBef>
                    <a:spcPts val="1000"/>
                  </a:spcBef>
                </a:pPr>
                <a14:m>
                  <m:oMathPara xmlns:m="http://schemas.openxmlformats.org/officeDocument/2006/math">
                    <m:oMathParaPr>
                      <m:jc m:val="centerGroup"/>
                    </m:oMathParaPr>
                    <m:oMath xmlns:m="http://schemas.openxmlformats.org/officeDocument/2006/math">
                      <m:r>
                        <a:rPr lang="en-US" sz="3600" b="0" i="1" kern="1200" smtClean="0">
                          <a:solidFill>
                            <a:schemeClr val="tx1"/>
                          </a:solidFill>
                          <a:latin typeface="Cambria Math" panose="02040503050406030204" pitchFamily="18" charset="0"/>
                          <a:ea typeface="+mn-ea"/>
                          <a:cs typeface="+mn-cs"/>
                        </a:rPr>
                        <m:t>𝐹</m:t>
                      </m:r>
                      <m:r>
                        <a:rPr lang="en-US" sz="3600" b="0" i="1" kern="1200">
                          <a:solidFill>
                            <a:schemeClr val="tx1"/>
                          </a:solidFill>
                          <a:latin typeface="Cambria Math" panose="02040503050406030204" pitchFamily="18" charset="0"/>
                          <a:ea typeface="+mn-ea"/>
                          <a:cs typeface="+mn-cs"/>
                        </a:rPr>
                        <m:t>=</m:t>
                      </m:r>
                      <m:sSub>
                        <m:sSubPr>
                          <m:ctrlPr>
                            <a:rPr lang="en-US" sz="3600" b="0" i="1" kern="1200">
                              <a:solidFill>
                                <a:schemeClr val="tx1"/>
                              </a:solidFill>
                              <a:latin typeface="Cambria Math" panose="02040503050406030204" pitchFamily="18" charset="0"/>
                              <a:ea typeface="+mn-ea"/>
                              <a:cs typeface="+mn-cs"/>
                            </a:rPr>
                          </m:ctrlPr>
                        </m:sSubPr>
                        <m:e>
                          <m:r>
                            <a:rPr lang="en-US" sz="3600" b="0" i="1" kern="1200">
                              <a:solidFill>
                                <a:schemeClr val="tx1"/>
                              </a:solidFill>
                              <a:latin typeface="Cambria Math" panose="02040503050406030204" pitchFamily="18" charset="0"/>
                              <a:ea typeface="+mn-ea"/>
                              <a:cs typeface="+mn-cs"/>
                            </a:rPr>
                            <m:t>𝑘</m:t>
                          </m:r>
                        </m:e>
                        <m:sub>
                          <m:r>
                            <a:rPr lang="en-US" sz="3600" b="0" i="1" kern="1200">
                              <a:solidFill>
                                <a:schemeClr val="tx1"/>
                              </a:solidFill>
                              <a:latin typeface="Cambria Math" panose="02040503050406030204" pitchFamily="18" charset="0"/>
                              <a:ea typeface="+mn-ea"/>
                              <a:cs typeface="+mn-cs"/>
                            </a:rPr>
                            <m:t>𝐶</m:t>
                          </m:r>
                        </m:sub>
                      </m:sSub>
                      <m:f>
                        <m:fPr>
                          <m:ctrlPr>
                            <a:rPr lang="en-US" sz="3600" i="1">
                              <a:latin typeface="Cambria Math" panose="02040503050406030204" pitchFamily="18" charset="0"/>
                            </a:rPr>
                          </m:ctrlPr>
                        </m:fPr>
                        <m:num>
                          <m:d>
                            <m:dPr>
                              <m:begChr m:val="|"/>
                              <m:endChr m:val="|"/>
                              <m:ctrlPr>
                                <a:rPr lang="en-US" sz="3600" i="1" smtClean="0">
                                  <a:latin typeface="Cambria Math" panose="02040503050406030204" pitchFamily="18" charset="0"/>
                                </a:rPr>
                              </m:ctrlPr>
                            </m:dPr>
                            <m:e>
                              <m:sSub>
                                <m:sSubPr>
                                  <m:ctrlPr>
                                    <a:rPr lang="en-US" sz="3600" i="1" smtClean="0">
                                      <a:latin typeface="Cambria Math" panose="02040503050406030204" pitchFamily="18" charset="0"/>
                                    </a:rPr>
                                  </m:ctrlPr>
                                </m:sSubPr>
                                <m:e>
                                  <m:r>
                                    <a:rPr lang="en-US" sz="3600" i="1">
                                      <a:latin typeface="Cambria Math" panose="02040503050406030204" pitchFamily="18" charset="0"/>
                                    </a:rPr>
                                    <m:t>𝑞</m:t>
                                  </m:r>
                                </m:e>
                                <m:sub>
                                  <m:r>
                                    <a:rPr lang="en-US" sz="3600" i="1">
                                      <a:latin typeface="Cambria Math" panose="02040503050406030204" pitchFamily="18" charset="0"/>
                                    </a:rPr>
                                    <m:t>1</m:t>
                                  </m:r>
                                </m:sub>
                              </m:sSub>
                              <m:sSub>
                                <m:sSubPr>
                                  <m:ctrlPr>
                                    <a:rPr lang="en-US" sz="3600" i="1">
                                      <a:latin typeface="Cambria Math" panose="02040503050406030204" pitchFamily="18" charset="0"/>
                                    </a:rPr>
                                  </m:ctrlPr>
                                </m:sSubPr>
                                <m:e>
                                  <m:r>
                                    <a:rPr lang="en-US" sz="3600" i="1">
                                      <a:latin typeface="Cambria Math" panose="02040503050406030204" pitchFamily="18" charset="0"/>
                                    </a:rPr>
                                    <m:t>𝑞</m:t>
                                  </m:r>
                                </m:e>
                                <m:sub>
                                  <m:r>
                                    <a:rPr lang="en-US" sz="3600" i="1">
                                      <a:latin typeface="Cambria Math" panose="02040503050406030204" pitchFamily="18" charset="0"/>
                                    </a:rPr>
                                    <m:t>2</m:t>
                                  </m:r>
                                </m:sub>
                              </m:sSub>
                            </m:e>
                          </m:d>
                        </m:num>
                        <m:den>
                          <m:sSup>
                            <m:sSupPr>
                              <m:ctrlPr>
                                <a:rPr lang="en-US" sz="3600" i="1">
                                  <a:latin typeface="Cambria Math" panose="02040503050406030204" pitchFamily="18" charset="0"/>
                                </a:rPr>
                              </m:ctrlPr>
                            </m:sSupPr>
                            <m:e>
                              <m:r>
                                <a:rPr lang="en-US" sz="3600" i="1">
                                  <a:latin typeface="Cambria Math" panose="02040503050406030204" pitchFamily="18" charset="0"/>
                                </a:rPr>
                                <m:t>𝑟</m:t>
                              </m:r>
                            </m:e>
                            <m:sup>
                              <m:r>
                                <a:rPr lang="en-US" sz="3600" i="1">
                                  <a:latin typeface="Cambria Math" panose="02040503050406030204" pitchFamily="18" charset="0"/>
                                </a:rPr>
                                <m:t>2</m:t>
                              </m:r>
                            </m:sup>
                          </m:sSup>
                        </m:den>
                      </m:f>
                    </m:oMath>
                  </m:oMathPara>
                </a14:m>
                <a:endParaRPr lang="en-US" sz="3600" kern="1200" dirty="0">
                  <a:solidFill>
                    <a:schemeClr val="tx1"/>
                  </a:solidFill>
                  <a:ea typeface="+mn-ea"/>
                  <a:cs typeface="+mn-cs"/>
                </a:endParaRPr>
              </a:p>
            </p:txBody>
          </p:sp>
        </mc:Choice>
        <mc:Fallback xmlns="">
          <p:sp>
            <p:nvSpPr>
              <p:cNvPr id="3" name="TextBox 2">
                <a:extLst>
                  <a:ext uri="{FF2B5EF4-FFF2-40B4-BE49-F238E27FC236}">
                    <a16:creationId xmlns:a16="http://schemas.microsoft.com/office/drawing/2014/main" id="{6E51F4DB-60A6-26DB-3E16-F90D80798602}"/>
                  </a:ext>
                </a:extLst>
              </p:cNvPr>
              <p:cNvSpPr txBox="1">
                <a:spLocks noRot="1" noChangeAspect="1" noMove="1" noResize="1" noEditPoints="1" noAdjustHandles="1" noChangeArrowheads="1" noChangeShapeType="1" noTextEdit="1"/>
              </p:cNvSpPr>
              <p:nvPr/>
            </p:nvSpPr>
            <p:spPr>
              <a:xfrm>
                <a:off x="1524000" y="5329533"/>
                <a:ext cx="9144000" cy="1152663"/>
              </a:xfrm>
              <a:prstGeom prst="rect">
                <a:avLst/>
              </a:prstGeom>
              <a:blipFill>
                <a:blip r:embed="rId2"/>
                <a:stretch>
                  <a:fillRect/>
                </a:stretch>
              </a:blipFill>
            </p:spPr>
            <p:txBody>
              <a:bodyPr/>
              <a:lstStyle/>
              <a:p>
                <a:r>
                  <a:rPr lang="en-US">
                    <a:noFill/>
                  </a:rPr>
                  <a:t> </a:t>
                </a:r>
              </a:p>
            </p:txBody>
          </p:sp>
        </mc:Fallback>
      </mc:AlternateContent>
      <p:sp>
        <p:nvSpPr>
          <p:cNvPr id="11" name="Freeform: Shape 10">
            <a:extLst>
              <a:ext uri="{FF2B5EF4-FFF2-40B4-BE49-F238E27FC236}">
                <a16:creationId xmlns:a16="http://schemas.microsoft.com/office/drawing/2014/main" id="{903CE7F4-D1BB-4A5B-8E96-915177640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2"/>
            <a:ext cx="9379192" cy="4251280"/>
          </a:xfrm>
          <a:custGeom>
            <a:avLst/>
            <a:gdLst>
              <a:gd name="connsiteX0" fmla="*/ 9379192 w 9379192"/>
              <a:gd name="connsiteY0" fmla="*/ 3752527 h 3752527"/>
              <a:gd name="connsiteX1" fmla="*/ 3293459 w 9379192"/>
              <a:gd name="connsiteY1" fmla="*/ 3752527 h 3752527"/>
              <a:gd name="connsiteX2" fmla="*/ 3297156 w 9379192"/>
              <a:gd name="connsiteY2" fmla="*/ 3752055 h 3752527"/>
              <a:gd name="connsiteX3" fmla="*/ 3642095 w 9379192"/>
              <a:gd name="connsiteY3" fmla="*/ 3690141 h 3752527"/>
              <a:gd name="connsiteX4" fmla="*/ 2307659 w 9379192"/>
              <a:gd name="connsiteY4" fmla="*/ 3500267 h 3752527"/>
              <a:gd name="connsiteX5" fmla="*/ 2383194 w 9379192"/>
              <a:gd name="connsiteY5" fmla="*/ 3475501 h 3752527"/>
              <a:gd name="connsiteX6" fmla="*/ 2237161 w 9379192"/>
              <a:gd name="connsiteY6" fmla="*/ 3376437 h 3752527"/>
              <a:gd name="connsiteX7" fmla="*/ 1637924 w 9379192"/>
              <a:gd name="connsiteY7" fmla="*/ 3219585 h 3752527"/>
              <a:gd name="connsiteX8" fmla="*/ 2383194 w 9379192"/>
              <a:gd name="connsiteY8" fmla="*/ 2955415 h 3752527"/>
              <a:gd name="connsiteX9" fmla="*/ 1542249 w 9379192"/>
              <a:gd name="connsiteY9" fmla="*/ 2596307 h 3752527"/>
              <a:gd name="connsiteX10" fmla="*/ 1114221 w 9379192"/>
              <a:gd name="connsiteY10" fmla="*/ 2509625 h 3752527"/>
              <a:gd name="connsiteX11" fmla="*/ 2524191 w 9379192"/>
              <a:gd name="connsiteY11" fmla="*/ 2059708 h 3752527"/>
              <a:gd name="connsiteX12" fmla="*/ 238027 w 9379192"/>
              <a:gd name="connsiteY12" fmla="*/ 1836815 h 3752527"/>
              <a:gd name="connsiteX13" fmla="*/ 424343 w 9379192"/>
              <a:gd name="connsiteY13" fmla="*/ 1746006 h 3752527"/>
              <a:gd name="connsiteX14" fmla="*/ 1844384 w 9379192"/>
              <a:gd name="connsiteY14" fmla="*/ 1770772 h 3752527"/>
              <a:gd name="connsiteX15" fmla="*/ 2081058 w 9379192"/>
              <a:gd name="connsiteY15" fmla="*/ 1700602 h 3752527"/>
              <a:gd name="connsiteX16" fmla="*/ 1844384 w 9379192"/>
              <a:gd name="connsiteY16" fmla="*/ 1589154 h 3752527"/>
              <a:gd name="connsiteX17" fmla="*/ 922869 w 9379192"/>
              <a:gd name="connsiteY17" fmla="*/ 1506601 h 3752527"/>
              <a:gd name="connsiteX18" fmla="*/ 681160 w 9379192"/>
              <a:gd name="connsiteY18" fmla="*/ 1320855 h 3752527"/>
              <a:gd name="connsiteX19" fmla="*/ 273276 w 9379192"/>
              <a:gd name="connsiteY19" fmla="*/ 1106216 h 3752527"/>
              <a:gd name="connsiteX20" fmla="*/ 555269 w 9379192"/>
              <a:gd name="connsiteY20" fmla="*/ 928727 h 3752527"/>
              <a:gd name="connsiteX21" fmla="*/ 97029 w 9379192"/>
              <a:gd name="connsiteY21" fmla="*/ 664555 h 3752527"/>
              <a:gd name="connsiteX22" fmla="*/ 227955 w 9379192"/>
              <a:gd name="connsiteY22" fmla="*/ 317831 h 3752527"/>
              <a:gd name="connsiteX23" fmla="*/ 998402 w 9379192"/>
              <a:gd name="connsiteY23" fmla="*/ 235277 h 3752527"/>
              <a:gd name="connsiteX24" fmla="*/ 2030701 w 9379192"/>
              <a:gd name="connsiteY24" fmla="*/ 115575 h 3752527"/>
              <a:gd name="connsiteX25" fmla="*/ 3068036 w 9379192"/>
              <a:gd name="connsiteY25" fmla="*/ 12383 h 3752527"/>
              <a:gd name="connsiteX26" fmla="*/ 4105370 w 9379192"/>
              <a:gd name="connsiteY26" fmla="*/ 12383 h 3752527"/>
              <a:gd name="connsiteX27" fmla="*/ 4402472 w 9379192"/>
              <a:gd name="connsiteY27" fmla="*/ 20638 h 3752527"/>
              <a:gd name="connsiteX28" fmla="*/ 4407507 w 9379192"/>
              <a:gd name="connsiteY28" fmla="*/ 20638 h 3752527"/>
              <a:gd name="connsiteX29" fmla="*/ 5696622 w 9379192"/>
              <a:gd name="connsiteY29" fmla="*/ 57788 h 3752527"/>
              <a:gd name="connsiteX30" fmla="*/ 6175004 w 9379192"/>
              <a:gd name="connsiteY30" fmla="*/ 61915 h 3752527"/>
              <a:gd name="connsiteX31" fmla="*/ 7212339 w 9379192"/>
              <a:gd name="connsiteY31" fmla="*/ 66042 h 3752527"/>
              <a:gd name="connsiteX32" fmla="*/ 8244638 w 9379192"/>
              <a:gd name="connsiteY32" fmla="*/ 49532 h 3752527"/>
              <a:gd name="connsiteX33" fmla="*/ 9292044 w 9379192"/>
              <a:gd name="connsiteY33" fmla="*/ 0 h 3752527"/>
              <a:gd name="connsiteX34" fmla="*/ 9379192 w 9379192"/>
              <a:gd name="connsiteY34" fmla="*/ 2762 h 375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379192" h="3752527">
                <a:moveTo>
                  <a:pt x="9379192" y="3752527"/>
                </a:moveTo>
                <a:lnTo>
                  <a:pt x="3293459" y="3752527"/>
                </a:lnTo>
                <a:lnTo>
                  <a:pt x="3297156" y="3752055"/>
                </a:lnTo>
                <a:cubicBezTo>
                  <a:pt x="3412975" y="3736577"/>
                  <a:pt x="3551454" y="3714906"/>
                  <a:pt x="3642095" y="3690141"/>
                </a:cubicBezTo>
                <a:cubicBezTo>
                  <a:pt x="3380244" y="3686012"/>
                  <a:pt x="2347945" y="3529162"/>
                  <a:pt x="2307659" y="3500267"/>
                </a:cubicBezTo>
                <a:cubicBezTo>
                  <a:pt x="2327803" y="3492012"/>
                  <a:pt x="2358017" y="3483757"/>
                  <a:pt x="2383194" y="3475501"/>
                </a:cubicBezTo>
                <a:cubicBezTo>
                  <a:pt x="2327803" y="3450736"/>
                  <a:pt x="2282482" y="3421842"/>
                  <a:pt x="2237161" y="3376437"/>
                </a:cubicBezTo>
                <a:cubicBezTo>
                  <a:pt x="2091129" y="3223714"/>
                  <a:pt x="1844384" y="3277374"/>
                  <a:pt x="1637924" y="3219585"/>
                </a:cubicBezTo>
                <a:cubicBezTo>
                  <a:pt x="1768850" y="2897627"/>
                  <a:pt x="2116307" y="3017329"/>
                  <a:pt x="2383194" y="2955415"/>
                </a:cubicBezTo>
                <a:cubicBezTo>
                  <a:pt x="1683245" y="2765541"/>
                  <a:pt x="1819207" y="2666477"/>
                  <a:pt x="1542249" y="2596307"/>
                </a:cubicBezTo>
                <a:cubicBezTo>
                  <a:pt x="1194791" y="2509625"/>
                  <a:pt x="1114221" y="2509625"/>
                  <a:pt x="1114221" y="2509625"/>
                </a:cubicBezTo>
                <a:cubicBezTo>
                  <a:pt x="1522105" y="2245455"/>
                  <a:pt x="2010559" y="2530264"/>
                  <a:pt x="2524191" y="2059708"/>
                </a:cubicBezTo>
                <a:cubicBezTo>
                  <a:pt x="2030701" y="1993667"/>
                  <a:pt x="555269" y="1960645"/>
                  <a:pt x="238027" y="1836815"/>
                </a:cubicBezTo>
                <a:cubicBezTo>
                  <a:pt x="358880" y="1882219"/>
                  <a:pt x="368952" y="1746006"/>
                  <a:pt x="424343" y="1746006"/>
                </a:cubicBezTo>
                <a:cubicBezTo>
                  <a:pt x="892655" y="1741879"/>
                  <a:pt x="1371037" y="1820305"/>
                  <a:pt x="1844384" y="1770772"/>
                </a:cubicBezTo>
                <a:cubicBezTo>
                  <a:pt x="1929989" y="1766645"/>
                  <a:pt x="2065951" y="1803793"/>
                  <a:pt x="2081058" y="1700602"/>
                </a:cubicBezTo>
                <a:cubicBezTo>
                  <a:pt x="2096164" y="1572644"/>
                  <a:pt x="1919919" y="1601537"/>
                  <a:pt x="1844384" y="1589154"/>
                </a:cubicBezTo>
                <a:cubicBezTo>
                  <a:pt x="1537212" y="1547877"/>
                  <a:pt x="1235076" y="1531367"/>
                  <a:pt x="922869" y="1506601"/>
                </a:cubicBezTo>
                <a:cubicBezTo>
                  <a:pt x="791943" y="1494218"/>
                  <a:pt x="630804" y="1518984"/>
                  <a:pt x="681160" y="1320855"/>
                </a:cubicBezTo>
                <a:cubicBezTo>
                  <a:pt x="640874" y="1130983"/>
                  <a:pt x="399166" y="1197025"/>
                  <a:pt x="273276" y="1106216"/>
                </a:cubicBezTo>
                <a:cubicBezTo>
                  <a:pt x="333703" y="998897"/>
                  <a:pt x="504913" y="1073196"/>
                  <a:pt x="555269" y="928727"/>
                </a:cubicBezTo>
                <a:cubicBezTo>
                  <a:pt x="313560" y="974131"/>
                  <a:pt x="338738" y="660428"/>
                  <a:pt x="97029" y="664555"/>
                </a:cubicBezTo>
                <a:cubicBezTo>
                  <a:pt x="-104395" y="478810"/>
                  <a:pt x="41638" y="388001"/>
                  <a:pt x="227955" y="317831"/>
                </a:cubicBezTo>
                <a:cubicBezTo>
                  <a:pt x="469664" y="231150"/>
                  <a:pt x="736551" y="251788"/>
                  <a:pt x="998402" y="235277"/>
                </a:cubicBezTo>
                <a:cubicBezTo>
                  <a:pt x="1345860" y="198128"/>
                  <a:pt x="1678209" y="111447"/>
                  <a:pt x="2030701" y="115575"/>
                </a:cubicBezTo>
                <a:cubicBezTo>
                  <a:pt x="2363052" y="28893"/>
                  <a:pt x="2730650" y="123829"/>
                  <a:pt x="3068036" y="12383"/>
                </a:cubicBezTo>
                <a:cubicBezTo>
                  <a:pt x="3410457" y="12383"/>
                  <a:pt x="3757914" y="12383"/>
                  <a:pt x="4105370" y="12383"/>
                </a:cubicBezTo>
                <a:cubicBezTo>
                  <a:pt x="4206084" y="16510"/>
                  <a:pt x="4301759" y="16510"/>
                  <a:pt x="4402472" y="20638"/>
                </a:cubicBezTo>
                <a:cubicBezTo>
                  <a:pt x="4402472" y="20638"/>
                  <a:pt x="4407507" y="20638"/>
                  <a:pt x="4407507" y="20638"/>
                </a:cubicBezTo>
                <a:cubicBezTo>
                  <a:pt x="4840570" y="33022"/>
                  <a:pt x="5268596" y="41276"/>
                  <a:pt x="5696622" y="57788"/>
                </a:cubicBezTo>
                <a:cubicBezTo>
                  <a:pt x="5857761" y="57788"/>
                  <a:pt x="6013864" y="61915"/>
                  <a:pt x="6175004" y="61915"/>
                </a:cubicBezTo>
                <a:cubicBezTo>
                  <a:pt x="6517425" y="82553"/>
                  <a:pt x="6864883" y="94936"/>
                  <a:pt x="7212339" y="66042"/>
                </a:cubicBezTo>
                <a:cubicBezTo>
                  <a:pt x="7559796" y="90809"/>
                  <a:pt x="7897182" y="74298"/>
                  <a:pt x="8244638" y="49532"/>
                </a:cubicBezTo>
                <a:cubicBezTo>
                  <a:pt x="8597130" y="78426"/>
                  <a:pt x="8944587" y="37149"/>
                  <a:pt x="9292044" y="0"/>
                </a:cubicBezTo>
                <a:lnTo>
                  <a:pt x="9379192" y="2762"/>
                </a:lnTo>
                <a:close/>
              </a:path>
            </a:pathLst>
          </a:custGeom>
          <a:solidFill>
            <a:schemeClr val="bg2">
              <a:alpha val="50000"/>
            </a:schemeClr>
          </a:solidFill>
          <a:ln w="32707" cap="flat">
            <a:noFill/>
            <a:prstDash val="solid"/>
            <a:miter/>
          </a:ln>
        </p:spPr>
        <p:txBody>
          <a:bodyPr rtlCol="0" anchor="ctr"/>
          <a:lstStyle/>
          <a:p>
            <a:endParaRPr lang="en-US"/>
          </a:p>
        </p:txBody>
      </p:sp>
      <p:pic>
        <p:nvPicPr>
          <p:cNvPr id="4" name="Picture 3" descr="A mathematical equation with numbers and a line&#10;&#10;AI-generated content may be incorrect.">
            <a:extLst>
              <a:ext uri="{FF2B5EF4-FFF2-40B4-BE49-F238E27FC236}">
                <a16:creationId xmlns:a16="http://schemas.microsoft.com/office/drawing/2014/main" id="{0C8978B8-8BB4-806D-B3C3-576BEF7CC3B2}"/>
              </a:ext>
            </a:extLst>
          </p:cNvPr>
          <p:cNvPicPr>
            <a:picLocks noChangeAspect="1"/>
          </p:cNvPicPr>
          <p:nvPr/>
        </p:nvPicPr>
        <p:blipFill>
          <a:blip r:embed="rId3"/>
          <a:stretch>
            <a:fillRect/>
          </a:stretch>
        </p:blipFill>
        <p:spPr>
          <a:xfrm>
            <a:off x="643468" y="1187073"/>
            <a:ext cx="10905064" cy="2071962"/>
          </a:xfrm>
          <a:prstGeom prst="rect">
            <a:avLst/>
          </a:prstGeom>
        </p:spPr>
      </p:pic>
    </p:spTree>
    <p:extLst>
      <p:ext uri="{BB962C8B-B14F-4D97-AF65-F5344CB8AC3E}">
        <p14:creationId xmlns:p14="http://schemas.microsoft.com/office/powerpoint/2010/main" val="143878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1B64C95-7326-864B-FF6E-4F0CC79EBF4B}"/>
                  </a:ext>
                </a:extLst>
              </p:cNvPr>
              <p:cNvSpPr txBox="1"/>
              <p:nvPr/>
            </p:nvSpPr>
            <p:spPr>
              <a:xfrm>
                <a:off x="368968" y="489379"/>
                <a:ext cx="11438021" cy="2308324"/>
              </a:xfrm>
              <a:prstGeom prst="rect">
                <a:avLst/>
              </a:prstGeom>
              <a:noFill/>
            </p:spPr>
            <p:txBody>
              <a:bodyPr wrap="square">
                <a:spAutoFit/>
              </a:bodyPr>
              <a:lstStyle/>
              <a:p>
                <a:r>
                  <a:rPr lang="en-US" sz="2400" b="0" i="0" u="none" strike="noStrike" dirty="0">
                    <a:solidFill>
                      <a:schemeClr val="tx1"/>
                    </a:solidFill>
                    <a:effectLst/>
                  </a:rPr>
                  <a:t>Suppose a technician </a:t>
                </a:r>
                <a:r>
                  <a:rPr lang="en-US" sz="2400" b="1" i="0" u="none" strike="noStrike" dirty="0">
                    <a:solidFill>
                      <a:schemeClr val="tx1"/>
                    </a:solidFill>
                    <a:effectLst/>
                  </a:rPr>
                  <a:t>accumulates a charge</a:t>
                </a:r>
                <a:r>
                  <a:rPr lang="en-US" sz="2400" b="0" i="0" u="none" strike="noStrike" dirty="0">
                    <a:solidFill>
                      <a:schemeClr val="tx1"/>
                    </a:solidFill>
                    <a:effectLst/>
                  </a:rPr>
                  <a:t> on their body while walking around. That charge could be </a:t>
                </a:r>
                <a:r>
                  <a:rPr lang="en-US" sz="2400" b="1" i="0" u="none" strike="noStrike" dirty="0">
                    <a:solidFill>
                      <a:schemeClr val="tx1"/>
                    </a:solidFill>
                    <a:effectLst/>
                  </a:rPr>
                  <a:t>several nanocoulombs</a:t>
                </a:r>
                <a:r>
                  <a:rPr lang="en-US" sz="2400" b="0" i="0" u="none" strike="noStrike" dirty="0">
                    <a:solidFill>
                      <a:schemeClr val="tx1"/>
                    </a:solidFill>
                    <a:effectLst/>
                  </a:rPr>
                  <a:t>. When they reach out to handle a microchip, the chip may also have a small charge.</a:t>
                </a:r>
              </a:p>
              <a:p>
                <a:endParaRPr lang="en-US" sz="2400" b="0" i="0" u="none" strike="noStrike" dirty="0">
                  <a:solidFill>
                    <a:schemeClr val="tx1"/>
                  </a:solidFill>
                  <a:effectLst/>
                </a:endParaRPr>
              </a:p>
              <a:p>
                <a:r>
                  <a:rPr lang="en-US" sz="2400" dirty="0">
                    <a:solidFill>
                      <a:schemeClr val="tx1"/>
                    </a:solidFill>
                  </a:rPr>
                  <a:t>At what minimum distance should the technician</a:t>
                </a:r>
                <a:r>
                  <a:rPr lang="en-US" sz="2400" dirty="0"/>
                  <a:t> </a:t>
                </a:r>
                <a:r>
                  <a:rPr lang="en-US" sz="2400" dirty="0">
                    <a:solidFill>
                      <a:schemeClr val="tx1"/>
                    </a:solidFill>
                  </a:rPr>
                  <a:t>keep fingers away from the microchips to ensure the static force is safely less than </a:t>
                </a:r>
                <a14:m>
                  <m:oMath xmlns:m="http://schemas.openxmlformats.org/officeDocument/2006/math">
                    <m:r>
                      <a:rPr lang="en-US" sz="2400" b="0" i="1" smtClean="0">
                        <a:solidFill>
                          <a:schemeClr val="tx1"/>
                        </a:solidFill>
                        <a:latin typeface="Cambria Math" panose="02040503050406030204" pitchFamily="18" charset="0"/>
                      </a:rPr>
                      <m:t>1.0 × </m:t>
                    </m:r>
                    <m:sSup>
                      <m:sSupPr>
                        <m:ctrlPr>
                          <a:rPr lang="en-US" sz="2400" b="0" i="1" smtClean="0">
                            <a:solidFill>
                              <a:schemeClr val="tx1"/>
                            </a:solidFill>
                            <a:latin typeface="Cambria Math" panose="02040503050406030204" pitchFamily="18" charset="0"/>
                          </a:rPr>
                        </m:ctrlPr>
                      </m:sSupPr>
                      <m:e>
                        <m:r>
                          <a:rPr lang="en-US" sz="2400" b="0" i="1" smtClean="0">
                            <a:solidFill>
                              <a:schemeClr val="tx1"/>
                            </a:solidFill>
                            <a:latin typeface="Cambria Math" panose="02040503050406030204" pitchFamily="18" charset="0"/>
                          </a:rPr>
                          <m:t>10</m:t>
                        </m:r>
                      </m:e>
                      <m:sup>
                        <m:r>
                          <a:rPr lang="en-US" sz="2400" b="0" i="1" smtClean="0">
                            <a:solidFill>
                              <a:schemeClr val="tx1"/>
                            </a:solidFill>
                            <a:latin typeface="Cambria Math" panose="02040503050406030204" pitchFamily="18" charset="0"/>
                          </a:rPr>
                          <m:t>−3</m:t>
                        </m:r>
                      </m:sup>
                    </m:sSup>
                    <m:r>
                      <a:rPr lang="en-US" sz="2400" b="0" i="1" smtClean="0">
                        <a:solidFill>
                          <a:schemeClr val="tx1"/>
                        </a:solidFill>
                        <a:latin typeface="Cambria Math" panose="02040503050406030204" pitchFamily="18" charset="0"/>
                      </a:rPr>
                      <m:t>𝑁</m:t>
                    </m:r>
                  </m:oMath>
                </a14:m>
                <a:r>
                  <a:rPr lang="en-US" sz="2400" dirty="0">
                    <a:solidFill>
                      <a:schemeClr val="tx1"/>
                    </a:solidFill>
                  </a:rPr>
                  <a:t> ?</a:t>
                </a:r>
              </a:p>
            </p:txBody>
          </p:sp>
        </mc:Choice>
        <mc:Fallback xmlns="">
          <p:sp>
            <p:nvSpPr>
              <p:cNvPr id="4" name="TextBox 3">
                <a:extLst>
                  <a:ext uri="{FF2B5EF4-FFF2-40B4-BE49-F238E27FC236}">
                    <a16:creationId xmlns:a16="http://schemas.microsoft.com/office/drawing/2014/main" id="{21B64C95-7326-864B-FF6E-4F0CC79EBF4B}"/>
                  </a:ext>
                </a:extLst>
              </p:cNvPr>
              <p:cNvSpPr txBox="1">
                <a:spLocks noRot="1" noChangeAspect="1" noMove="1" noResize="1" noEditPoints="1" noAdjustHandles="1" noChangeArrowheads="1" noChangeShapeType="1" noTextEdit="1"/>
              </p:cNvSpPr>
              <p:nvPr/>
            </p:nvSpPr>
            <p:spPr>
              <a:xfrm>
                <a:off x="368968" y="489379"/>
                <a:ext cx="11438021" cy="2308324"/>
              </a:xfrm>
              <a:prstGeom prst="rect">
                <a:avLst/>
              </a:prstGeom>
              <a:blipFill>
                <a:blip r:embed="rId2"/>
                <a:stretch>
                  <a:fillRect l="-853" t="-2111" b="-52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DD93305-895B-D54F-27AD-B71579218146}"/>
                  </a:ext>
                </a:extLst>
              </p:cNvPr>
              <p:cNvSpPr txBox="1"/>
              <p:nvPr/>
            </p:nvSpPr>
            <p:spPr>
              <a:xfrm>
                <a:off x="368968" y="3429000"/>
                <a:ext cx="11438020" cy="2755883"/>
              </a:xfrm>
              <a:prstGeom prst="rect">
                <a:avLst/>
              </a:prstGeom>
              <a:noFill/>
            </p:spPr>
            <p:txBody>
              <a:bodyPr wrap="square" rtlCol="0">
                <a:spAutoFit/>
              </a:bodyPr>
              <a:lstStyle/>
              <a:p>
                <a:r>
                  <a:rPr lang="en-US" sz="2800" b="1" dirty="0">
                    <a:solidFill>
                      <a:srgbClr val="C00000"/>
                    </a:solidFill>
                  </a:rPr>
                  <a:t>(Assess)</a:t>
                </a:r>
              </a:p>
              <a:p>
                <a:endParaRPr lang="en-US" sz="2400" b="1" dirty="0"/>
              </a:p>
              <a:p>
                <a:r>
                  <a:rPr lang="en-US" sz="2400" dirty="0"/>
                  <a:t>The charge on the microchips are around:	</a:t>
                </a:r>
                <a14:m>
                  <m:oMath xmlns:m="http://schemas.openxmlformats.org/officeDocument/2006/math">
                    <m:sSub>
                      <m:sSubPr>
                        <m:ctrlPr>
                          <a:rPr lang="en-US" sz="2400" b="0" i="1" smtClean="0">
                            <a:solidFill>
                              <a:srgbClr val="7030A0"/>
                            </a:solidFill>
                            <a:latin typeface="Cambria Math" panose="02040503050406030204" pitchFamily="18" charset="0"/>
                          </a:rPr>
                        </m:ctrlPr>
                      </m:sSubPr>
                      <m:e>
                        <m:r>
                          <a:rPr lang="en-US" sz="2400" b="0" i="1" smtClean="0">
                            <a:solidFill>
                              <a:srgbClr val="7030A0"/>
                            </a:solidFill>
                            <a:latin typeface="Cambria Math" panose="02040503050406030204" pitchFamily="18" charset="0"/>
                          </a:rPr>
                          <m:t>𝑞</m:t>
                        </m:r>
                      </m:e>
                      <m:sub>
                        <m:r>
                          <a:rPr lang="en-US" sz="2400" b="0" i="1" smtClean="0">
                            <a:solidFill>
                              <a:srgbClr val="7030A0"/>
                            </a:solidFill>
                            <a:latin typeface="Cambria Math" panose="02040503050406030204" pitchFamily="18" charset="0"/>
                          </a:rPr>
                          <m:t>1</m:t>
                        </m:r>
                      </m:sub>
                    </m:sSub>
                    <m:r>
                      <a:rPr lang="en-US" sz="2400" b="0" i="1" smtClean="0">
                        <a:solidFill>
                          <a:srgbClr val="7030A0"/>
                        </a:solidFill>
                        <a:latin typeface="Cambria Math" panose="02040503050406030204" pitchFamily="18" charset="0"/>
                      </a:rPr>
                      <m:t>=−5.0 × </m:t>
                    </m:r>
                    <m:sSup>
                      <m:sSupPr>
                        <m:ctrlPr>
                          <a:rPr lang="en-US" sz="2400" b="0" i="1" smtClean="0">
                            <a:solidFill>
                              <a:srgbClr val="7030A0"/>
                            </a:solidFill>
                            <a:latin typeface="Cambria Math" panose="02040503050406030204" pitchFamily="18" charset="0"/>
                          </a:rPr>
                        </m:ctrlPr>
                      </m:sSupPr>
                      <m:e>
                        <m:r>
                          <a:rPr lang="en-US" sz="2400" b="0" i="1" smtClean="0">
                            <a:solidFill>
                              <a:srgbClr val="7030A0"/>
                            </a:solidFill>
                            <a:latin typeface="Cambria Math" panose="02040503050406030204" pitchFamily="18" charset="0"/>
                          </a:rPr>
                          <m:t>10</m:t>
                        </m:r>
                      </m:e>
                      <m:sup>
                        <m:r>
                          <a:rPr lang="en-US" sz="2400" b="0" i="1" smtClean="0">
                            <a:solidFill>
                              <a:srgbClr val="7030A0"/>
                            </a:solidFill>
                            <a:latin typeface="Cambria Math" panose="02040503050406030204" pitchFamily="18" charset="0"/>
                          </a:rPr>
                          <m:t>−9</m:t>
                        </m:r>
                      </m:sup>
                    </m:sSup>
                    <m:r>
                      <a:rPr lang="en-US" sz="2400" b="0" i="1" smtClean="0">
                        <a:solidFill>
                          <a:srgbClr val="7030A0"/>
                        </a:solidFill>
                        <a:latin typeface="Cambria Math" panose="02040503050406030204" pitchFamily="18" charset="0"/>
                      </a:rPr>
                      <m:t>  </m:t>
                    </m:r>
                    <m:r>
                      <a:rPr lang="en-US" sz="2400" b="0" i="1" smtClean="0">
                        <a:solidFill>
                          <a:srgbClr val="7030A0"/>
                        </a:solidFill>
                        <a:latin typeface="Cambria Math" panose="02040503050406030204" pitchFamily="18" charset="0"/>
                      </a:rPr>
                      <m:t>𝐶</m:t>
                    </m:r>
                  </m:oMath>
                </a14:m>
                <a:endParaRPr lang="en-US" sz="2400" dirty="0">
                  <a:solidFill>
                    <a:srgbClr val="7030A0"/>
                  </a:solidFill>
                </a:endParaRPr>
              </a:p>
              <a:p>
                <a:endParaRPr lang="en-US" sz="2400" dirty="0"/>
              </a:p>
              <a:p>
                <a:r>
                  <a:rPr lang="en-US" sz="2400" dirty="0"/>
                  <a:t>The charge on your fingertip is typically:	 </a:t>
                </a:r>
                <a14:m>
                  <m:oMath xmlns:m="http://schemas.openxmlformats.org/officeDocument/2006/math">
                    <m:sSub>
                      <m:sSubPr>
                        <m:ctrlPr>
                          <a:rPr lang="en-US" sz="2400" b="0" i="1" smtClean="0">
                            <a:solidFill>
                              <a:srgbClr val="7030A0"/>
                            </a:solidFill>
                            <a:latin typeface="Cambria Math" panose="02040503050406030204" pitchFamily="18" charset="0"/>
                          </a:rPr>
                        </m:ctrlPr>
                      </m:sSubPr>
                      <m:e>
                        <m:r>
                          <a:rPr lang="en-US" sz="2400" b="0" i="1" smtClean="0">
                            <a:solidFill>
                              <a:srgbClr val="7030A0"/>
                            </a:solidFill>
                            <a:latin typeface="Cambria Math" panose="02040503050406030204" pitchFamily="18" charset="0"/>
                          </a:rPr>
                          <m:t>𝑞</m:t>
                        </m:r>
                      </m:e>
                      <m:sub>
                        <m:r>
                          <a:rPr lang="en-US" sz="2400" b="0" i="1" smtClean="0">
                            <a:solidFill>
                              <a:srgbClr val="7030A0"/>
                            </a:solidFill>
                            <a:latin typeface="Cambria Math" panose="02040503050406030204" pitchFamily="18" charset="0"/>
                          </a:rPr>
                          <m:t>2</m:t>
                        </m:r>
                      </m:sub>
                    </m:sSub>
                    <m:r>
                      <a:rPr lang="en-US" sz="2400" b="0" i="1" smtClean="0">
                        <a:solidFill>
                          <a:srgbClr val="7030A0"/>
                        </a:solidFill>
                        <a:latin typeface="Cambria Math" panose="02040503050406030204" pitchFamily="18" charset="0"/>
                      </a:rPr>
                      <m:t>=+6.0 ×</m:t>
                    </m:r>
                    <m:sSup>
                      <m:sSupPr>
                        <m:ctrlPr>
                          <a:rPr lang="en-US" sz="2400" b="0" i="1" smtClean="0">
                            <a:solidFill>
                              <a:srgbClr val="7030A0"/>
                            </a:solidFill>
                            <a:latin typeface="Cambria Math" panose="02040503050406030204" pitchFamily="18" charset="0"/>
                          </a:rPr>
                        </m:ctrlPr>
                      </m:sSupPr>
                      <m:e>
                        <m:r>
                          <a:rPr lang="en-US" sz="2400" b="0" i="1" smtClean="0">
                            <a:solidFill>
                              <a:srgbClr val="7030A0"/>
                            </a:solidFill>
                            <a:latin typeface="Cambria Math" panose="02040503050406030204" pitchFamily="18" charset="0"/>
                          </a:rPr>
                          <m:t> 10</m:t>
                        </m:r>
                      </m:e>
                      <m:sup>
                        <m:r>
                          <a:rPr lang="en-US" sz="2400" b="0" i="1" smtClean="0">
                            <a:solidFill>
                              <a:srgbClr val="7030A0"/>
                            </a:solidFill>
                            <a:latin typeface="Cambria Math" panose="02040503050406030204" pitchFamily="18" charset="0"/>
                          </a:rPr>
                          <m:t>−9</m:t>
                        </m:r>
                      </m:sup>
                    </m:sSup>
                    <m:r>
                      <a:rPr lang="en-US" sz="2400" b="0" i="1" smtClean="0">
                        <a:solidFill>
                          <a:srgbClr val="7030A0"/>
                        </a:solidFill>
                        <a:latin typeface="Cambria Math" panose="02040503050406030204" pitchFamily="18" charset="0"/>
                      </a:rPr>
                      <m:t>  </m:t>
                    </m:r>
                    <m:r>
                      <a:rPr lang="en-US" sz="2400" b="0" i="1" smtClean="0">
                        <a:solidFill>
                          <a:srgbClr val="7030A0"/>
                        </a:solidFill>
                        <a:latin typeface="Cambria Math" panose="02040503050406030204" pitchFamily="18" charset="0"/>
                      </a:rPr>
                      <m:t>𝐶</m:t>
                    </m:r>
                  </m:oMath>
                </a14:m>
                <a:endParaRPr lang="en-US" sz="2400" dirty="0">
                  <a:solidFill>
                    <a:srgbClr val="7030A0"/>
                  </a:solidFill>
                </a:endParaRPr>
              </a:p>
              <a:p>
                <a:endParaRPr lang="en-US" sz="2400" dirty="0"/>
              </a:p>
              <a:p>
                <a:r>
                  <a:rPr lang="en-US" sz="2400" dirty="0"/>
                  <a:t>The maximum electric force to be safe:	</a:t>
                </a:r>
                <a:r>
                  <a:rPr lang="en-US" sz="2400" b="0" dirty="0">
                    <a:solidFill>
                      <a:srgbClr val="7030A0"/>
                    </a:solidFill>
                  </a:rPr>
                  <a:t> </a:t>
                </a:r>
                <a14:m>
                  <m:oMath xmlns:m="http://schemas.openxmlformats.org/officeDocument/2006/math">
                    <m:r>
                      <m:rPr>
                        <m:sty m:val="p"/>
                      </m:rPr>
                      <a:rPr lang="en-US" sz="2400" b="0" i="0" smtClean="0">
                        <a:solidFill>
                          <a:srgbClr val="7030A0"/>
                        </a:solidFill>
                        <a:latin typeface="Cambria Math" panose="02040503050406030204" pitchFamily="18" charset="0"/>
                      </a:rPr>
                      <m:t>F</m:t>
                    </m:r>
                    <m:r>
                      <a:rPr lang="en-US" sz="2400" b="0" i="0" smtClean="0">
                        <a:solidFill>
                          <a:srgbClr val="7030A0"/>
                        </a:solidFill>
                        <a:latin typeface="Cambria Math" panose="02040503050406030204" pitchFamily="18" charset="0"/>
                      </a:rPr>
                      <m:t>= </m:t>
                    </m:r>
                    <m:r>
                      <a:rPr lang="en-US" sz="2400" b="0" i="1" smtClean="0">
                        <a:solidFill>
                          <a:srgbClr val="7030A0"/>
                        </a:solidFill>
                        <a:latin typeface="Cambria Math" panose="02040503050406030204" pitchFamily="18" charset="0"/>
                      </a:rPr>
                      <m:t>1.0 × </m:t>
                    </m:r>
                    <m:sSup>
                      <m:sSupPr>
                        <m:ctrlPr>
                          <a:rPr lang="en-US" sz="2400" b="0" i="1" smtClean="0">
                            <a:solidFill>
                              <a:srgbClr val="7030A0"/>
                            </a:solidFill>
                            <a:latin typeface="Cambria Math" panose="02040503050406030204" pitchFamily="18" charset="0"/>
                          </a:rPr>
                        </m:ctrlPr>
                      </m:sSupPr>
                      <m:e>
                        <m:r>
                          <a:rPr lang="en-US" sz="2400" b="0" i="1" smtClean="0">
                            <a:solidFill>
                              <a:srgbClr val="7030A0"/>
                            </a:solidFill>
                            <a:latin typeface="Cambria Math" panose="02040503050406030204" pitchFamily="18" charset="0"/>
                          </a:rPr>
                          <m:t>10</m:t>
                        </m:r>
                      </m:e>
                      <m:sup>
                        <m:r>
                          <a:rPr lang="en-US" sz="2400" b="0" i="1" smtClean="0">
                            <a:solidFill>
                              <a:srgbClr val="7030A0"/>
                            </a:solidFill>
                            <a:latin typeface="Cambria Math" panose="02040503050406030204" pitchFamily="18" charset="0"/>
                          </a:rPr>
                          <m:t>−3</m:t>
                        </m:r>
                      </m:sup>
                    </m:sSup>
                    <m:r>
                      <a:rPr lang="en-US" sz="2400" b="0" i="1" smtClean="0">
                        <a:solidFill>
                          <a:srgbClr val="7030A0"/>
                        </a:solidFill>
                        <a:latin typeface="Cambria Math" panose="02040503050406030204" pitchFamily="18" charset="0"/>
                      </a:rPr>
                      <m:t>𝑁</m:t>
                    </m:r>
                  </m:oMath>
                </a14:m>
                <a:r>
                  <a:rPr lang="en-US" sz="2400" dirty="0">
                    <a:solidFill>
                      <a:srgbClr val="7030A0"/>
                    </a:solidFill>
                  </a:rPr>
                  <a:t> </a:t>
                </a:r>
              </a:p>
            </p:txBody>
          </p:sp>
        </mc:Choice>
        <mc:Fallback xmlns="">
          <p:sp>
            <p:nvSpPr>
              <p:cNvPr id="5" name="TextBox 4">
                <a:extLst>
                  <a:ext uri="{FF2B5EF4-FFF2-40B4-BE49-F238E27FC236}">
                    <a16:creationId xmlns:a16="http://schemas.microsoft.com/office/drawing/2014/main" id="{4DD93305-895B-D54F-27AD-B71579218146}"/>
                  </a:ext>
                </a:extLst>
              </p:cNvPr>
              <p:cNvSpPr txBox="1">
                <a:spLocks noRot="1" noChangeAspect="1" noMove="1" noResize="1" noEditPoints="1" noAdjustHandles="1" noChangeArrowheads="1" noChangeShapeType="1" noTextEdit="1"/>
              </p:cNvSpPr>
              <p:nvPr/>
            </p:nvSpPr>
            <p:spPr>
              <a:xfrm>
                <a:off x="368968" y="3429000"/>
                <a:ext cx="11438020" cy="2755883"/>
              </a:xfrm>
              <a:prstGeom prst="rect">
                <a:avLst/>
              </a:prstGeom>
              <a:blipFill>
                <a:blip r:embed="rId3"/>
                <a:stretch>
                  <a:fillRect l="-1110" t="-2752" b="-4128"/>
                </a:stretch>
              </a:blipFill>
            </p:spPr>
            <p:txBody>
              <a:bodyPr/>
              <a:lstStyle/>
              <a:p>
                <a:r>
                  <a:rPr lang="en-US">
                    <a:noFill/>
                  </a:rPr>
                  <a:t> </a:t>
                </a:r>
              </a:p>
            </p:txBody>
          </p:sp>
        </mc:Fallback>
      </mc:AlternateContent>
    </p:spTree>
    <p:extLst>
      <p:ext uri="{BB962C8B-B14F-4D97-AF65-F5344CB8AC3E}">
        <p14:creationId xmlns:p14="http://schemas.microsoft.com/office/powerpoint/2010/main" val="2521279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B53DD61-B6DF-19E5-88D7-B7BE2BF121E3}"/>
                  </a:ext>
                </a:extLst>
              </p:cNvPr>
              <p:cNvSpPr txBox="1"/>
              <p:nvPr/>
            </p:nvSpPr>
            <p:spPr>
              <a:xfrm>
                <a:off x="818147" y="1627157"/>
                <a:ext cx="2867526" cy="839525"/>
              </a:xfrm>
              <a:prstGeom prst="rect">
                <a:avLst/>
              </a:prstGeom>
              <a:noFill/>
            </p:spPr>
            <p:txBody>
              <a:bodyPr wrap="square">
                <a:spAutoFit/>
              </a:bodyPr>
              <a:lstStyle/>
              <a:p>
                <a:pPr algn="ctr">
                  <a:lnSpc>
                    <a:spcPct val="90000"/>
                  </a:lnSpc>
                  <a:spcBef>
                    <a:spcPts val="1000"/>
                  </a:spcBef>
                </a:pPr>
                <a14:m>
                  <m:oMathPara xmlns:m="http://schemas.openxmlformats.org/officeDocument/2006/math">
                    <m:oMathParaPr>
                      <m:jc m:val="centerGroup"/>
                    </m:oMathParaPr>
                    <m:oMath xmlns:m="http://schemas.openxmlformats.org/officeDocument/2006/math">
                      <m:r>
                        <a:rPr lang="en-US" sz="2800" b="1" i="1" kern="1200" smtClean="0">
                          <a:solidFill>
                            <a:srgbClr val="7030A0"/>
                          </a:solidFill>
                          <a:latin typeface="Cambria Math" panose="02040503050406030204" pitchFamily="18" charset="0"/>
                        </a:rPr>
                        <m:t>𝑭</m:t>
                      </m:r>
                      <m:r>
                        <a:rPr lang="en-US" sz="2800" b="1" i="1" kern="1200">
                          <a:solidFill>
                            <a:srgbClr val="7030A0"/>
                          </a:solidFill>
                          <a:latin typeface="Cambria Math" panose="02040503050406030204" pitchFamily="18" charset="0"/>
                        </a:rPr>
                        <m:t>=</m:t>
                      </m:r>
                      <m:sSub>
                        <m:sSubPr>
                          <m:ctrlPr>
                            <a:rPr lang="en-US" sz="2800" b="1" i="1" kern="1200">
                              <a:solidFill>
                                <a:srgbClr val="7030A0"/>
                              </a:solidFill>
                              <a:latin typeface="Cambria Math" panose="02040503050406030204" pitchFamily="18" charset="0"/>
                            </a:rPr>
                          </m:ctrlPr>
                        </m:sSubPr>
                        <m:e>
                          <m:r>
                            <a:rPr lang="en-US" sz="2800" b="1" i="1" kern="1200">
                              <a:solidFill>
                                <a:srgbClr val="7030A0"/>
                              </a:solidFill>
                              <a:latin typeface="Cambria Math" panose="02040503050406030204" pitchFamily="18" charset="0"/>
                            </a:rPr>
                            <m:t>𝒌</m:t>
                          </m:r>
                        </m:e>
                        <m:sub>
                          <m:r>
                            <a:rPr lang="en-US" sz="2800" b="1" i="1" kern="1200">
                              <a:solidFill>
                                <a:srgbClr val="7030A0"/>
                              </a:solidFill>
                              <a:latin typeface="Cambria Math" panose="02040503050406030204" pitchFamily="18" charset="0"/>
                            </a:rPr>
                            <m:t>𝑪</m:t>
                          </m:r>
                        </m:sub>
                      </m:sSub>
                      <m:f>
                        <m:fPr>
                          <m:ctrlPr>
                            <a:rPr lang="en-US" sz="2800" b="1" i="1">
                              <a:solidFill>
                                <a:srgbClr val="7030A0"/>
                              </a:solidFill>
                              <a:latin typeface="Cambria Math" panose="02040503050406030204" pitchFamily="18" charset="0"/>
                            </a:rPr>
                          </m:ctrlPr>
                        </m:fPr>
                        <m:num>
                          <m:d>
                            <m:dPr>
                              <m:begChr m:val="|"/>
                              <m:endChr m:val="|"/>
                              <m:ctrlPr>
                                <a:rPr lang="en-US" sz="2800" b="1" i="1" smtClean="0">
                                  <a:solidFill>
                                    <a:srgbClr val="7030A0"/>
                                  </a:solidFill>
                                  <a:latin typeface="Cambria Math" panose="02040503050406030204" pitchFamily="18" charset="0"/>
                                </a:rPr>
                              </m:ctrlPr>
                            </m:dPr>
                            <m:e>
                              <m:sSub>
                                <m:sSubPr>
                                  <m:ctrlPr>
                                    <a:rPr lang="en-US" sz="2800" b="1" i="1" smtClean="0">
                                      <a:solidFill>
                                        <a:srgbClr val="7030A0"/>
                                      </a:solidFill>
                                      <a:latin typeface="Cambria Math" panose="02040503050406030204" pitchFamily="18" charset="0"/>
                                    </a:rPr>
                                  </m:ctrlPr>
                                </m:sSubPr>
                                <m:e>
                                  <m:r>
                                    <a:rPr lang="en-US" sz="2800" b="1" i="1">
                                      <a:solidFill>
                                        <a:srgbClr val="7030A0"/>
                                      </a:solidFill>
                                      <a:latin typeface="Cambria Math" panose="02040503050406030204" pitchFamily="18" charset="0"/>
                                    </a:rPr>
                                    <m:t>𝒒</m:t>
                                  </m:r>
                                </m:e>
                                <m:sub>
                                  <m:r>
                                    <a:rPr lang="en-US" sz="2800" b="1" i="1">
                                      <a:solidFill>
                                        <a:srgbClr val="7030A0"/>
                                      </a:solidFill>
                                      <a:latin typeface="Cambria Math" panose="02040503050406030204" pitchFamily="18" charset="0"/>
                                    </a:rPr>
                                    <m:t>𝟏</m:t>
                                  </m:r>
                                </m:sub>
                              </m:sSub>
                              <m:sSub>
                                <m:sSubPr>
                                  <m:ctrlPr>
                                    <a:rPr lang="en-US" sz="2800" b="1" i="1">
                                      <a:solidFill>
                                        <a:srgbClr val="7030A0"/>
                                      </a:solidFill>
                                      <a:latin typeface="Cambria Math" panose="02040503050406030204" pitchFamily="18" charset="0"/>
                                    </a:rPr>
                                  </m:ctrlPr>
                                </m:sSubPr>
                                <m:e>
                                  <m:r>
                                    <a:rPr lang="en-US" sz="2800" b="1" i="1">
                                      <a:solidFill>
                                        <a:srgbClr val="7030A0"/>
                                      </a:solidFill>
                                      <a:latin typeface="Cambria Math" panose="02040503050406030204" pitchFamily="18" charset="0"/>
                                    </a:rPr>
                                    <m:t>𝒒</m:t>
                                  </m:r>
                                </m:e>
                                <m:sub>
                                  <m:r>
                                    <a:rPr lang="en-US" sz="2800" b="1" i="1">
                                      <a:solidFill>
                                        <a:srgbClr val="7030A0"/>
                                      </a:solidFill>
                                      <a:latin typeface="Cambria Math" panose="02040503050406030204" pitchFamily="18" charset="0"/>
                                    </a:rPr>
                                    <m:t>𝟐</m:t>
                                  </m:r>
                                </m:sub>
                              </m:sSub>
                            </m:e>
                          </m:d>
                        </m:num>
                        <m:den>
                          <m:sSup>
                            <m:sSupPr>
                              <m:ctrlPr>
                                <a:rPr lang="en-US" sz="2800" b="1" i="1">
                                  <a:solidFill>
                                    <a:srgbClr val="7030A0"/>
                                  </a:solidFill>
                                  <a:latin typeface="Cambria Math" panose="02040503050406030204" pitchFamily="18" charset="0"/>
                                </a:rPr>
                              </m:ctrlPr>
                            </m:sSupPr>
                            <m:e>
                              <m:r>
                                <a:rPr lang="en-US" sz="2800" b="1" i="1">
                                  <a:solidFill>
                                    <a:srgbClr val="7030A0"/>
                                  </a:solidFill>
                                  <a:latin typeface="Cambria Math" panose="02040503050406030204" pitchFamily="18" charset="0"/>
                                </a:rPr>
                                <m:t>𝒓</m:t>
                              </m:r>
                            </m:e>
                            <m:sup>
                              <m:r>
                                <a:rPr lang="en-US" sz="2800" b="1" i="1">
                                  <a:solidFill>
                                    <a:srgbClr val="7030A0"/>
                                  </a:solidFill>
                                  <a:latin typeface="Cambria Math" panose="02040503050406030204" pitchFamily="18" charset="0"/>
                                </a:rPr>
                                <m:t>𝟐</m:t>
                              </m:r>
                            </m:sup>
                          </m:sSup>
                        </m:den>
                      </m:f>
                    </m:oMath>
                  </m:oMathPara>
                </a14:m>
                <a:endParaRPr lang="en-US" sz="2800" b="1" kern="1200" dirty="0">
                  <a:solidFill>
                    <a:srgbClr val="7030A0"/>
                  </a:solidFill>
                </a:endParaRPr>
              </a:p>
            </p:txBody>
          </p:sp>
        </mc:Choice>
        <mc:Fallback xmlns="">
          <p:sp>
            <p:nvSpPr>
              <p:cNvPr id="5" name="TextBox 4">
                <a:extLst>
                  <a:ext uri="{FF2B5EF4-FFF2-40B4-BE49-F238E27FC236}">
                    <a16:creationId xmlns:a16="http://schemas.microsoft.com/office/drawing/2014/main" id="{FB53DD61-B6DF-19E5-88D7-B7BE2BF121E3}"/>
                  </a:ext>
                </a:extLst>
              </p:cNvPr>
              <p:cNvSpPr txBox="1">
                <a:spLocks noRot="1" noChangeAspect="1" noMove="1" noResize="1" noEditPoints="1" noAdjustHandles="1" noChangeArrowheads="1" noChangeShapeType="1" noTextEdit="1"/>
              </p:cNvSpPr>
              <p:nvPr/>
            </p:nvSpPr>
            <p:spPr>
              <a:xfrm>
                <a:off x="818147" y="1627157"/>
                <a:ext cx="2867526" cy="839525"/>
              </a:xfrm>
              <a:prstGeom prst="rect">
                <a:avLst/>
              </a:prstGeom>
              <a:blipFill>
                <a:blip r:embed="rId2"/>
                <a:stretch>
                  <a:fillRect b="-59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908A90A-4749-7811-5EB1-57817D207286}"/>
                  </a:ext>
                </a:extLst>
              </p:cNvPr>
              <p:cNvSpPr txBox="1"/>
              <p:nvPr/>
            </p:nvSpPr>
            <p:spPr>
              <a:xfrm>
                <a:off x="3705726" y="1427871"/>
                <a:ext cx="3208421" cy="1238096"/>
              </a:xfrm>
              <a:prstGeom prst="rect">
                <a:avLst/>
              </a:prstGeom>
              <a:noFill/>
            </p:spPr>
            <p:txBody>
              <a:bodyPr wrap="square">
                <a:spAutoFit/>
              </a:bodyPr>
              <a:lstStyle/>
              <a:p>
                <a:pPr algn="ctr">
                  <a:lnSpc>
                    <a:spcPct val="90000"/>
                  </a:lnSpc>
                  <a:spcBef>
                    <a:spcPts val="1000"/>
                  </a:spcBef>
                </a:pPr>
                <a14:m>
                  <m:oMathPara xmlns:m="http://schemas.openxmlformats.org/officeDocument/2006/math">
                    <m:oMathParaPr>
                      <m:jc m:val="centerGroup"/>
                    </m:oMathParaPr>
                    <m:oMath xmlns:m="http://schemas.openxmlformats.org/officeDocument/2006/math">
                      <m:r>
                        <a:rPr lang="en-US" sz="2800" b="1" i="1" kern="1200" smtClean="0">
                          <a:solidFill>
                            <a:srgbClr val="7030A0"/>
                          </a:solidFill>
                          <a:latin typeface="Cambria Math" panose="02040503050406030204" pitchFamily="18" charset="0"/>
                        </a:rPr>
                        <m:t>→   </m:t>
                      </m:r>
                      <m:r>
                        <a:rPr lang="en-US" sz="2800" b="1" i="1" kern="1200" smtClean="0">
                          <a:solidFill>
                            <a:srgbClr val="7030A0"/>
                          </a:solidFill>
                          <a:latin typeface="Cambria Math" panose="02040503050406030204" pitchFamily="18" charset="0"/>
                        </a:rPr>
                        <m:t>𝒓</m:t>
                      </m:r>
                      <m:r>
                        <a:rPr lang="en-US" sz="2800" b="1" i="1" kern="1200" smtClean="0">
                          <a:solidFill>
                            <a:srgbClr val="7030A0"/>
                          </a:solidFill>
                          <a:latin typeface="Cambria Math" panose="02040503050406030204" pitchFamily="18" charset="0"/>
                        </a:rPr>
                        <m:t>=</m:t>
                      </m:r>
                      <m:rad>
                        <m:radPr>
                          <m:degHide m:val="on"/>
                          <m:ctrlPr>
                            <a:rPr lang="en-US" sz="2800" b="1" i="1" kern="1200" smtClean="0">
                              <a:solidFill>
                                <a:srgbClr val="7030A0"/>
                              </a:solidFill>
                              <a:latin typeface="Cambria Math" panose="02040503050406030204" pitchFamily="18" charset="0"/>
                            </a:rPr>
                          </m:ctrlPr>
                        </m:radPr>
                        <m:deg/>
                        <m:e>
                          <m:f>
                            <m:fPr>
                              <m:ctrlPr>
                                <a:rPr lang="en-US" sz="2800" b="1" i="1">
                                  <a:solidFill>
                                    <a:srgbClr val="7030A0"/>
                                  </a:solidFill>
                                  <a:latin typeface="Cambria Math" panose="02040503050406030204" pitchFamily="18" charset="0"/>
                                </a:rPr>
                              </m:ctrlPr>
                            </m:fPr>
                            <m:num>
                              <m:sSub>
                                <m:sSubPr>
                                  <m:ctrlPr>
                                    <a:rPr lang="en-US" sz="2800" b="1" i="1" smtClean="0">
                                      <a:solidFill>
                                        <a:srgbClr val="7030A0"/>
                                      </a:solidFill>
                                      <a:latin typeface="Cambria Math" panose="02040503050406030204" pitchFamily="18" charset="0"/>
                                    </a:rPr>
                                  </m:ctrlPr>
                                </m:sSubPr>
                                <m:e>
                                  <m:r>
                                    <a:rPr lang="en-US" sz="2800" b="1" i="1">
                                      <a:solidFill>
                                        <a:srgbClr val="7030A0"/>
                                      </a:solidFill>
                                      <a:latin typeface="Cambria Math" panose="02040503050406030204" pitchFamily="18" charset="0"/>
                                    </a:rPr>
                                    <m:t>𝒌</m:t>
                                  </m:r>
                                </m:e>
                                <m:sub>
                                  <m:r>
                                    <a:rPr lang="en-US" sz="2800" b="1" i="1">
                                      <a:solidFill>
                                        <a:srgbClr val="7030A0"/>
                                      </a:solidFill>
                                      <a:latin typeface="Cambria Math" panose="02040503050406030204" pitchFamily="18" charset="0"/>
                                    </a:rPr>
                                    <m:t>𝑪</m:t>
                                  </m:r>
                                </m:sub>
                              </m:sSub>
                              <m:d>
                                <m:dPr>
                                  <m:begChr m:val="|"/>
                                  <m:endChr m:val="|"/>
                                  <m:ctrlPr>
                                    <a:rPr lang="en-US" sz="2800" b="1" i="1" smtClean="0">
                                      <a:solidFill>
                                        <a:srgbClr val="7030A0"/>
                                      </a:solidFill>
                                      <a:latin typeface="Cambria Math" panose="02040503050406030204" pitchFamily="18" charset="0"/>
                                    </a:rPr>
                                  </m:ctrlPr>
                                </m:dPr>
                                <m:e>
                                  <m:sSub>
                                    <m:sSubPr>
                                      <m:ctrlPr>
                                        <a:rPr lang="en-US" sz="2800" b="1" i="1" smtClean="0">
                                          <a:solidFill>
                                            <a:srgbClr val="7030A0"/>
                                          </a:solidFill>
                                          <a:latin typeface="Cambria Math" panose="02040503050406030204" pitchFamily="18" charset="0"/>
                                        </a:rPr>
                                      </m:ctrlPr>
                                    </m:sSubPr>
                                    <m:e>
                                      <m:r>
                                        <a:rPr lang="en-US" sz="2800" b="1" i="1">
                                          <a:solidFill>
                                            <a:srgbClr val="7030A0"/>
                                          </a:solidFill>
                                          <a:latin typeface="Cambria Math" panose="02040503050406030204" pitchFamily="18" charset="0"/>
                                        </a:rPr>
                                        <m:t>𝒒</m:t>
                                      </m:r>
                                    </m:e>
                                    <m:sub>
                                      <m:r>
                                        <a:rPr lang="en-US" sz="2800" b="1" i="1">
                                          <a:solidFill>
                                            <a:srgbClr val="7030A0"/>
                                          </a:solidFill>
                                          <a:latin typeface="Cambria Math" panose="02040503050406030204" pitchFamily="18" charset="0"/>
                                        </a:rPr>
                                        <m:t>𝟏</m:t>
                                      </m:r>
                                    </m:sub>
                                  </m:sSub>
                                  <m:sSub>
                                    <m:sSubPr>
                                      <m:ctrlPr>
                                        <a:rPr lang="en-US" sz="2800" b="1" i="1">
                                          <a:solidFill>
                                            <a:srgbClr val="7030A0"/>
                                          </a:solidFill>
                                          <a:latin typeface="Cambria Math" panose="02040503050406030204" pitchFamily="18" charset="0"/>
                                        </a:rPr>
                                      </m:ctrlPr>
                                    </m:sSubPr>
                                    <m:e>
                                      <m:r>
                                        <a:rPr lang="en-US" sz="2800" b="1" i="1">
                                          <a:solidFill>
                                            <a:srgbClr val="7030A0"/>
                                          </a:solidFill>
                                          <a:latin typeface="Cambria Math" panose="02040503050406030204" pitchFamily="18" charset="0"/>
                                        </a:rPr>
                                        <m:t>𝒒</m:t>
                                      </m:r>
                                    </m:e>
                                    <m:sub>
                                      <m:r>
                                        <a:rPr lang="en-US" sz="2800" b="1" i="1">
                                          <a:solidFill>
                                            <a:srgbClr val="7030A0"/>
                                          </a:solidFill>
                                          <a:latin typeface="Cambria Math" panose="02040503050406030204" pitchFamily="18" charset="0"/>
                                        </a:rPr>
                                        <m:t>𝟐</m:t>
                                      </m:r>
                                    </m:sub>
                                  </m:sSub>
                                </m:e>
                              </m:d>
                            </m:num>
                            <m:den>
                              <m:r>
                                <a:rPr lang="en-US" sz="2800" b="1" i="1" smtClean="0">
                                  <a:solidFill>
                                    <a:srgbClr val="7030A0"/>
                                  </a:solidFill>
                                  <a:latin typeface="Cambria Math" panose="02040503050406030204" pitchFamily="18" charset="0"/>
                                </a:rPr>
                                <m:t>𝑭</m:t>
                              </m:r>
                            </m:den>
                          </m:f>
                        </m:e>
                      </m:rad>
                    </m:oMath>
                  </m:oMathPara>
                </a14:m>
                <a:endParaRPr lang="en-US" sz="2800" b="1" kern="1200" dirty="0">
                  <a:solidFill>
                    <a:srgbClr val="7030A0"/>
                  </a:solidFill>
                </a:endParaRPr>
              </a:p>
            </p:txBody>
          </p:sp>
        </mc:Choice>
        <mc:Fallback xmlns="">
          <p:sp>
            <p:nvSpPr>
              <p:cNvPr id="6" name="TextBox 5">
                <a:extLst>
                  <a:ext uri="{FF2B5EF4-FFF2-40B4-BE49-F238E27FC236}">
                    <a16:creationId xmlns:a16="http://schemas.microsoft.com/office/drawing/2014/main" id="{6908A90A-4749-7811-5EB1-57817D207286}"/>
                  </a:ext>
                </a:extLst>
              </p:cNvPr>
              <p:cNvSpPr txBox="1">
                <a:spLocks noRot="1" noChangeAspect="1" noMove="1" noResize="1" noEditPoints="1" noAdjustHandles="1" noChangeArrowheads="1" noChangeShapeType="1" noTextEdit="1"/>
              </p:cNvSpPr>
              <p:nvPr/>
            </p:nvSpPr>
            <p:spPr>
              <a:xfrm>
                <a:off x="3705726" y="1427871"/>
                <a:ext cx="3208421" cy="1238096"/>
              </a:xfrm>
              <a:prstGeom prst="rect">
                <a:avLst/>
              </a:prstGeom>
              <a:blipFill>
                <a:blip r:embed="rId3"/>
                <a:stretch>
                  <a:fillRect/>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A77E3AF6-CDE7-7868-BFC4-28E383A4AE17}"/>
              </a:ext>
            </a:extLst>
          </p:cNvPr>
          <p:cNvSpPr txBox="1"/>
          <p:nvPr/>
        </p:nvSpPr>
        <p:spPr>
          <a:xfrm>
            <a:off x="818147" y="601396"/>
            <a:ext cx="6096000" cy="523220"/>
          </a:xfrm>
          <a:prstGeom prst="rect">
            <a:avLst/>
          </a:prstGeom>
          <a:noFill/>
        </p:spPr>
        <p:txBody>
          <a:bodyPr wrap="square">
            <a:spAutoFit/>
          </a:bodyPr>
          <a:lstStyle/>
          <a:p>
            <a:r>
              <a:rPr lang="en-US" sz="2800" b="1" dirty="0">
                <a:solidFill>
                  <a:srgbClr val="C00000"/>
                </a:solidFill>
              </a:rPr>
              <a:t>(Plan) </a:t>
            </a:r>
            <a:r>
              <a:rPr lang="en-US" sz="2800" b="1" dirty="0"/>
              <a:t>Rearrange Coulomb’s Law:</a:t>
            </a:r>
          </a:p>
        </p:txBody>
      </p:sp>
      <p:sp>
        <p:nvSpPr>
          <p:cNvPr id="10" name="TextBox 9">
            <a:extLst>
              <a:ext uri="{FF2B5EF4-FFF2-40B4-BE49-F238E27FC236}">
                <a16:creationId xmlns:a16="http://schemas.microsoft.com/office/drawing/2014/main" id="{EAC567BC-4CDF-6011-497F-F5F533DAA20A}"/>
              </a:ext>
            </a:extLst>
          </p:cNvPr>
          <p:cNvSpPr txBox="1"/>
          <p:nvPr/>
        </p:nvSpPr>
        <p:spPr>
          <a:xfrm>
            <a:off x="818147" y="2989184"/>
            <a:ext cx="6096000" cy="523220"/>
          </a:xfrm>
          <a:prstGeom prst="rect">
            <a:avLst/>
          </a:prstGeom>
          <a:noFill/>
        </p:spPr>
        <p:txBody>
          <a:bodyPr wrap="square">
            <a:spAutoFit/>
          </a:bodyPr>
          <a:lstStyle/>
          <a:p>
            <a:r>
              <a:rPr lang="en-US" sz="2800" b="1" dirty="0">
                <a:solidFill>
                  <a:srgbClr val="C00000"/>
                </a:solidFill>
              </a:rPr>
              <a:t>(Execute) </a:t>
            </a:r>
            <a:r>
              <a:rPr lang="en-US" sz="2800" b="1" dirty="0"/>
              <a:t>Substitute values:</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7414C2CE-F944-4F35-DBE9-2D885CA093CC}"/>
                  </a:ext>
                </a:extLst>
              </p:cNvPr>
              <p:cNvSpPr txBox="1"/>
              <p:nvPr/>
            </p:nvSpPr>
            <p:spPr>
              <a:xfrm>
                <a:off x="818147" y="3835503"/>
                <a:ext cx="7988970" cy="1238096"/>
              </a:xfrm>
              <a:prstGeom prst="rect">
                <a:avLst/>
              </a:prstGeom>
              <a:noFill/>
            </p:spPr>
            <p:txBody>
              <a:bodyPr wrap="square">
                <a:spAutoFit/>
              </a:bodyPr>
              <a:lstStyle/>
              <a:p>
                <a:pPr algn="ctr">
                  <a:lnSpc>
                    <a:spcPct val="90000"/>
                  </a:lnSpc>
                  <a:spcBef>
                    <a:spcPts val="1000"/>
                  </a:spcBef>
                </a:pPr>
                <a14:m>
                  <m:oMathPara xmlns:m="http://schemas.openxmlformats.org/officeDocument/2006/math">
                    <m:oMathParaPr>
                      <m:jc m:val="centerGroup"/>
                    </m:oMathParaPr>
                    <m:oMath xmlns:m="http://schemas.openxmlformats.org/officeDocument/2006/math">
                      <m:r>
                        <a:rPr lang="en-US" sz="2800" b="1" i="1" kern="1200" smtClean="0">
                          <a:solidFill>
                            <a:srgbClr val="7030A0"/>
                          </a:solidFill>
                          <a:latin typeface="Cambria Math" panose="02040503050406030204" pitchFamily="18" charset="0"/>
                        </a:rPr>
                        <m:t>𝒓</m:t>
                      </m:r>
                      <m:r>
                        <a:rPr lang="en-US" sz="2800" b="1" i="1" kern="1200" smtClean="0">
                          <a:solidFill>
                            <a:srgbClr val="7030A0"/>
                          </a:solidFill>
                          <a:latin typeface="Cambria Math" panose="02040503050406030204" pitchFamily="18" charset="0"/>
                        </a:rPr>
                        <m:t>=</m:t>
                      </m:r>
                      <m:rad>
                        <m:radPr>
                          <m:degHide m:val="on"/>
                          <m:ctrlPr>
                            <a:rPr lang="en-US" sz="2800" b="1" i="1" kern="1200" smtClean="0">
                              <a:solidFill>
                                <a:srgbClr val="7030A0"/>
                              </a:solidFill>
                              <a:latin typeface="Cambria Math" panose="02040503050406030204" pitchFamily="18" charset="0"/>
                            </a:rPr>
                          </m:ctrlPr>
                        </m:radPr>
                        <m:deg/>
                        <m:e>
                          <m:f>
                            <m:fPr>
                              <m:ctrlPr>
                                <a:rPr lang="en-US" sz="2800" b="1" i="1">
                                  <a:solidFill>
                                    <a:srgbClr val="7030A0"/>
                                  </a:solidFill>
                                  <a:latin typeface="Cambria Math" panose="02040503050406030204" pitchFamily="18" charset="0"/>
                                </a:rPr>
                              </m:ctrlPr>
                            </m:fPr>
                            <m:num>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𝟖</m:t>
                              </m:r>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𝟗𝟗</m:t>
                              </m:r>
                              <m:r>
                                <a:rPr lang="en-US" sz="2800" b="1" i="1" smtClean="0">
                                  <a:solidFill>
                                    <a:srgbClr val="7030A0"/>
                                  </a:solidFill>
                                  <a:latin typeface="Cambria Math" panose="02040503050406030204" pitchFamily="18" charset="0"/>
                                </a:rPr>
                                <m:t> × </m:t>
                              </m:r>
                              <m:r>
                                <a:rPr lang="en-US" sz="2800" b="1" i="1" smtClean="0">
                                  <a:solidFill>
                                    <a:srgbClr val="7030A0"/>
                                  </a:solidFill>
                                  <a:latin typeface="Cambria Math" panose="02040503050406030204" pitchFamily="18" charset="0"/>
                                </a:rPr>
                                <m:t>𝟏</m:t>
                              </m:r>
                              <m:sSup>
                                <m:sSupPr>
                                  <m:ctrlPr>
                                    <a:rPr lang="en-US" sz="2800" b="1" i="1" smtClean="0">
                                      <a:solidFill>
                                        <a:srgbClr val="7030A0"/>
                                      </a:solidFill>
                                      <a:latin typeface="Cambria Math" panose="02040503050406030204" pitchFamily="18" charset="0"/>
                                    </a:rPr>
                                  </m:ctrlPr>
                                </m:sSupPr>
                                <m:e>
                                  <m:r>
                                    <a:rPr lang="en-US" sz="2800" b="1" i="1" smtClean="0">
                                      <a:solidFill>
                                        <a:srgbClr val="7030A0"/>
                                      </a:solidFill>
                                      <a:latin typeface="Cambria Math" panose="02040503050406030204" pitchFamily="18" charset="0"/>
                                    </a:rPr>
                                    <m:t>𝟎</m:t>
                                  </m:r>
                                </m:e>
                                <m:sup>
                                  <m:r>
                                    <a:rPr lang="en-US" sz="2800" b="1" i="1" smtClean="0">
                                      <a:solidFill>
                                        <a:srgbClr val="7030A0"/>
                                      </a:solidFill>
                                      <a:latin typeface="Cambria Math" panose="02040503050406030204" pitchFamily="18" charset="0"/>
                                    </a:rPr>
                                    <m:t>𝟗</m:t>
                                  </m:r>
                                </m:sup>
                              </m:sSup>
                              <m:r>
                                <a:rPr lang="en-US" sz="2800" b="1" i="1" smtClean="0">
                                  <a:solidFill>
                                    <a:srgbClr val="7030A0"/>
                                  </a:solidFill>
                                  <a:latin typeface="Cambria Math" panose="02040503050406030204" pitchFamily="18" charset="0"/>
                                </a:rPr>
                                <m:t>)</m:t>
                              </m:r>
                              <m:d>
                                <m:dPr>
                                  <m:begChr m:val="|"/>
                                  <m:endChr m:val="|"/>
                                  <m:ctrlPr>
                                    <a:rPr lang="en-US" sz="2800" b="1" i="1" smtClean="0">
                                      <a:solidFill>
                                        <a:srgbClr val="7030A0"/>
                                      </a:solidFill>
                                      <a:latin typeface="Cambria Math" panose="02040503050406030204" pitchFamily="18" charset="0"/>
                                    </a:rPr>
                                  </m:ctrlPr>
                                </m:dPr>
                                <m:e>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𝟓</m:t>
                                  </m:r>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𝟎</m:t>
                                  </m:r>
                                  <m:r>
                                    <a:rPr lang="en-US" sz="2800" b="1" i="1" smtClean="0">
                                      <a:solidFill>
                                        <a:srgbClr val="7030A0"/>
                                      </a:solidFill>
                                      <a:latin typeface="Cambria Math" panose="02040503050406030204" pitchFamily="18" charset="0"/>
                                    </a:rPr>
                                    <m:t> × </m:t>
                                  </m:r>
                                  <m:r>
                                    <a:rPr lang="en-US" sz="2800" b="1" i="1" smtClean="0">
                                      <a:solidFill>
                                        <a:srgbClr val="7030A0"/>
                                      </a:solidFill>
                                      <a:latin typeface="Cambria Math" panose="02040503050406030204" pitchFamily="18" charset="0"/>
                                    </a:rPr>
                                    <m:t>𝟏</m:t>
                                  </m:r>
                                  <m:sSup>
                                    <m:sSupPr>
                                      <m:ctrlPr>
                                        <a:rPr lang="en-US" sz="2800" b="1" i="1" smtClean="0">
                                          <a:solidFill>
                                            <a:srgbClr val="7030A0"/>
                                          </a:solidFill>
                                          <a:latin typeface="Cambria Math" panose="02040503050406030204" pitchFamily="18" charset="0"/>
                                        </a:rPr>
                                      </m:ctrlPr>
                                    </m:sSupPr>
                                    <m:e>
                                      <m:r>
                                        <a:rPr lang="en-US" sz="2800" b="1" i="1" smtClean="0">
                                          <a:solidFill>
                                            <a:srgbClr val="7030A0"/>
                                          </a:solidFill>
                                          <a:latin typeface="Cambria Math" panose="02040503050406030204" pitchFamily="18" charset="0"/>
                                        </a:rPr>
                                        <m:t>𝟎</m:t>
                                      </m:r>
                                    </m:e>
                                    <m:sup>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𝟗</m:t>
                                      </m:r>
                                    </m:sup>
                                  </m:sSup>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𝟔</m:t>
                                  </m:r>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𝟎</m:t>
                                  </m:r>
                                  <m:r>
                                    <a:rPr lang="en-US" sz="2800" b="1" i="1" smtClean="0">
                                      <a:solidFill>
                                        <a:srgbClr val="7030A0"/>
                                      </a:solidFill>
                                      <a:latin typeface="Cambria Math" panose="02040503050406030204" pitchFamily="18" charset="0"/>
                                    </a:rPr>
                                    <m:t> × </m:t>
                                  </m:r>
                                  <m:r>
                                    <a:rPr lang="en-US" sz="2800" b="1" i="1" smtClean="0">
                                      <a:solidFill>
                                        <a:srgbClr val="7030A0"/>
                                      </a:solidFill>
                                      <a:latin typeface="Cambria Math" panose="02040503050406030204" pitchFamily="18" charset="0"/>
                                    </a:rPr>
                                    <m:t>𝟏</m:t>
                                  </m:r>
                                  <m:sSup>
                                    <m:sSupPr>
                                      <m:ctrlPr>
                                        <a:rPr lang="en-US" sz="2800" b="1" i="1" smtClean="0">
                                          <a:solidFill>
                                            <a:srgbClr val="7030A0"/>
                                          </a:solidFill>
                                          <a:latin typeface="Cambria Math" panose="02040503050406030204" pitchFamily="18" charset="0"/>
                                        </a:rPr>
                                      </m:ctrlPr>
                                    </m:sSupPr>
                                    <m:e>
                                      <m:r>
                                        <a:rPr lang="en-US" sz="2800" b="1" i="1" smtClean="0">
                                          <a:solidFill>
                                            <a:srgbClr val="7030A0"/>
                                          </a:solidFill>
                                          <a:latin typeface="Cambria Math" panose="02040503050406030204" pitchFamily="18" charset="0"/>
                                        </a:rPr>
                                        <m:t>𝟎</m:t>
                                      </m:r>
                                    </m:e>
                                    <m:sup>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𝟗</m:t>
                                      </m:r>
                                    </m:sup>
                                  </m:sSup>
                                  <m:r>
                                    <a:rPr lang="en-US" sz="2800" b="1" i="1" smtClean="0">
                                      <a:solidFill>
                                        <a:srgbClr val="7030A0"/>
                                      </a:solidFill>
                                      <a:latin typeface="Cambria Math" panose="02040503050406030204" pitchFamily="18" charset="0"/>
                                    </a:rPr>
                                    <m:t>)</m:t>
                                  </m:r>
                                </m:e>
                              </m:d>
                            </m:num>
                            <m:den>
                              <m:r>
                                <a:rPr lang="en-US" sz="2800" b="1" i="1" smtClean="0">
                                  <a:solidFill>
                                    <a:srgbClr val="7030A0"/>
                                  </a:solidFill>
                                  <a:latin typeface="Cambria Math" panose="02040503050406030204" pitchFamily="18" charset="0"/>
                                </a:rPr>
                                <m:t>𝟏</m:t>
                              </m:r>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𝟎</m:t>
                              </m:r>
                              <m:r>
                                <a:rPr lang="en-US" sz="2800" b="1" i="1" smtClean="0">
                                  <a:solidFill>
                                    <a:srgbClr val="7030A0"/>
                                  </a:solidFill>
                                  <a:latin typeface="Cambria Math" panose="02040503050406030204" pitchFamily="18" charset="0"/>
                                </a:rPr>
                                <m:t> × </m:t>
                              </m:r>
                              <m:r>
                                <a:rPr lang="en-US" sz="2800" b="1" i="1" smtClean="0">
                                  <a:solidFill>
                                    <a:srgbClr val="7030A0"/>
                                  </a:solidFill>
                                  <a:latin typeface="Cambria Math" panose="02040503050406030204" pitchFamily="18" charset="0"/>
                                </a:rPr>
                                <m:t>𝟏</m:t>
                              </m:r>
                              <m:sSup>
                                <m:sSupPr>
                                  <m:ctrlPr>
                                    <a:rPr lang="en-US" sz="2800" b="1" i="1" smtClean="0">
                                      <a:solidFill>
                                        <a:srgbClr val="7030A0"/>
                                      </a:solidFill>
                                      <a:latin typeface="Cambria Math" panose="02040503050406030204" pitchFamily="18" charset="0"/>
                                    </a:rPr>
                                  </m:ctrlPr>
                                </m:sSupPr>
                                <m:e>
                                  <m:r>
                                    <a:rPr lang="en-US" sz="2800" b="1" i="1" smtClean="0">
                                      <a:solidFill>
                                        <a:srgbClr val="7030A0"/>
                                      </a:solidFill>
                                      <a:latin typeface="Cambria Math" panose="02040503050406030204" pitchFamily="18" charset="0"/>
                                    </a:rPr>
                                    <m:t>𝟎</m:t>
                                  </m:r>
                                </m:e>
                                <m:sup>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𝟑</m:t>
                                  </m:r>
                                </m:sup>
                              </m:sSup>
                            </m:den>
                          </m:f>
                        </m:e>
                      </m:rad>
                    </m:oMath>
                  </m:oMathPara>
                </a14:m>
                <a:endParaRPr lang="en-US" sz="2800" b="1" kern="1200" dirty="0">
                  <a:solidFill>
                    <a:srgbClr val="7030A0"/>
                  </a:solidFill>
                </a:endParaRPr>
              </a:p>
            </p:txBody>
          </p:sp>
        </mc:Choice>
        <mc:Fallback xmlns="">
          <p:sp>
            <p:nvSpPr>
              <p:cNvPr id="12" name="TextBox 11">
                <a:extLst>
                  <a:ext uri="{FF2B5EF4-FFF2-40B4-BE49-F238E27FC236}">
                    <a16:creationId xmlns:a16="http://schemas.microsoft.com/office/drawing/2014/main" id="{7414C2CE-F944-4F35-DBE9-2D885CA093CC}"/>
                  </a:ext>
                </a:extLst>
              </p:cNvPr>
              <p:cNvSpPr txBox="1">
                <a:spLocks noRot="1" noChangeAspect="1" noMove="1" noResize="1" noEditPoints="1" noAdjustHandles="1" noChangeArrowheads="1" noChangeShapeType="1" noTextEdit="1"/>
              </p:cNvSpPr>
              <p:nvPr/>
            </p:nvSpPr>
            <p:spPr>
              <a:xfrm>
                <a:off x="818147" y="3835503"/>
                <a:ext cx="7988970" cy="1238096"/>
              </a:xfrm>
              <a:prstGeom prst="rect">
                <a:avLst/>
              </a:prstGeom>
              <a:blipFill>
                <a:blip r:embed="rId4"/>
                <a:stretch>
                  <a:fillRect b="-40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655AD6DE-B4D2-F543-0A35-FEC84B59F08F}"/>
                  </a:ext>
                </a:extLst>
              </p:cNvPr>
              <p:cNvSpPr txBox="1"/>
              <p:nvPr/>
            </p:nvSpPr>
            <p:spPr>
              <a:xfrm>
                <a:off x="818147" y="5367363"/>
                <a:ext cx="7988970" cy="580352"/>
              </a:xfrm>
              <a:prstGeom prst="rect">
                <a:avLst/>
              </a:prstGeom>
              <a:noFill/>
            </p:spPr>
            <p:txBody>
              <a:bodyPr wrap="square">
                <a:spAutoFit/>
              </a:bodyPr>
              <a:lstStyle/>
              <a:p>
                <a:pPr algn="ctr">
                  <a:lnSpc>
                    <a:spcPct val="90000"/>
                  </a:lnSpc>
                  <a:spcBef>
                    <a:spcPts val="1000"/>
                  </a:spcBef>
                </a:pPr>
                <a14:m>
                  <m:oMathPara xmlns:m="http://schemas.openxmlformats.org/officeDocument/2006/math">
                    <m:oMathParaPr>
                      <m:jc m:val="centerGroup"/>
                    </m:oMathParaPr>
                    <m:oMath xmlns:m="http://schemas.openxmlformats.org/officeDocument/2006/math">
                      <m:r>
                        <a:rPr lang="en-US" sz="2800" b="1" i="1" kern="1200" smtClean="0">
                          <a:solidFill>
                            <a:srgbClr val="7030A0"/>
                          </a:solidFill>
                          <a:latin typeface="Cambria Math" panose="02040503050406030204" pitchFamily="18" charset="0"/>
                        </a:rPr>
                        <m:t>𝒓</m:t>
                      </m:r>
                      <m:r>
                        <a:rPr lang="en-US" sz="2800" b="1" i="1" kern="1200" smtClean="0">
                          <a:solidFill>
                            <a:srgbClr val="7030A0"/>
                          </a:solidFill>
                          <a:latin typeface="Cambria Math" panose="02040503050406030204" pitchFamily="18" charset="0"/>
                        </a:rPr>
                        <m:t>=</m:t>
                      </m:r>
                      <m:rad>
                        <m:radPr>
                          <m:degHide m:val="on"/>
                          <m:ctrlPr>
                            <a:rPr lang="en-US" sz="2800" b="1" i="1" kern="1200" smtClean="0">
                              <a:solidFill>
                                <a:srgbClr val="7030A0"/>
                              </a:solidFill>
                              <a:latin typeface="Cambria Math" panose="02040503050406030204" pitchFamily="18" charset="0"/>
                            </a:rPr>
                          </m:ctrlPr>
                        </m:radPr>
                        <m:deg/>
                        <m:e>
                          <m:r>
                            <a:rPr lang="en-US" sz="2800" b="1" i="1" smtClean="0">
                              <a:solidFill>
                                <a:srgbClr val="7030A0"/>
                              </a:solidFill>
                              <a:latin typeface="Cambria Math" panose="02040503050406030204" pitchFamily="18" charset="0"/>
                            </a:rPr>
                            <m:t>𝟐</m:t>
                          </m:r>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𝟔𝟗𝟕</m:t>
                          </m:r>
                          <m:r>
                            <a:rPr lang="en-US" sz="2800" b="1" i="1" smtClean="0">
                              <a:solidFill>
                                <a:srgbClr val="7030A0"/>
                              </a:solidFill>
                              <a:latin typeface="Cambria Math" panose="02040503050406030204" pitchFamily="18" charset="0"/>
                            </a:rPr>
                            <m:t> × </m:t>
                          </m:r>
                          <m:r>
                            <a:rPr lang="en-US" sz="2800" b="1" i="1" smtClean="0">
                              <a:solidFill>
                                <a:srgbClr val="7030A0"/>
                              </a:solidFill>
                              <a:latin typeface="Cambria Math" panose="02040503050406030204" pitchFamily="18" charset="0"/>
                            </a:rPr>
                            <m:t>𝟏</m:t>
                          </m:r>
                          <m:sSup>
                            <m:sSupPr>
                              <m:ctrlPr>
                                <a:rPr lang="en-US" sz="2800" b="1" i="1" smtClean="0">
                                  <a:solidFill>
                                    <a:srgbClr val="7030A0"/>
                                  </a:solidFill>
                                  <a:latin typeface="Cambria Math" panose="02040503050406030204" pitchFamily="18" charset="0"/>
                                </a:rPr>
                              </m:ctrlPr>
                            </m:sSupPr>
                            <m:e>
                              <m:r>
                                <a:rPr lang="en-US" sz="2800" b="1" i="1" smtClean="0">
                                  <a:solidFill>
                                    <a:srgbClr val="7030A0"/>
                                  </a:solidFill>
                                  <a:latin typeface="Cambria Math" panose="02040503050406030204" pitchFamily="18" charset="0"/>
                                </a:rPr>
                                <m:t>𝟎</m:t>
                              </m:r>
                            </m:e>
                            <m:sup>
                              <m:r>
                                <a:rPr lang="en-US" sz="2800" b="1" i="1" smtClean="0">
                                  <a:solidFill>
                                    <a:srgbClr val="7030A0"/>
                                  </a:solidFill>
                                  <a:latin typeface="Cambria Math" panose="02040503050406030204" pitchFamily="18" charset="0"/>
                                </a:rPr>
                                <m:t>−</m:t>
                              </m:r>
                              <m:r>
                                <a:rPr lang="en-US" sz="2800" b="1" i="1" smtClean="0">
                                  <a:solidFill>
                                    <a:srgbClr val="7030A0"/>
                                  </a:solidFill>
                                  <a:latin typeface="Cambria Math" panose="02040503050406030204" pitchFamily="18" charset="0"/>
                                </a:rPr>
                                <m:t>𝟒</m:t>
                              </m:r>
                            </m:sup>
                          </m:sSup>
                        </m:e>
                      </m:rad>
                      <m:r>
                        <a:rPr lang="en-US" sz="2800" b="1" i="1" kern="1200" smtClean="0">
                          <a:solidFill>
                            <a:srgbClr val="7030A0"/>
                          </a:solidFill>
                          <a:latin typeface="Cambria Math" panose="02040503050406030204" pitchFamily="18" charset="0"/>
                        </a:rPr>
                        <m:t>≈</m:t>
                      </m:r>
                      <m:r>
                        <a:rPr lang="en-US" sz="2800" b="1" i="1" kern="1200" smtClean="0">
                          <a:solidFill>
                            <a:srgbClr val="7030A0"/>
                          </a:solidFill>
                          <a:latin typeface="Cambria Math" panose="02040503050406030204" pitchFamily="18" charset="0"/>
                        </a:rPr>
                        <m:t>𝟎</m:t>
                      </m:r>
                      <m:r>
                        <a:rPr lang="en-US" sz="2800" b="1" i="1" kern="1200" smtClean="0">
                          <a:solidFill>
                            <a:srgbClr val="7030A0"/>
                          </a:solidFill>
                          <a:latin typeface="Cambria Math" panose="02040503050406030204" pitchFamily="18" charset="0"/>
                        </a:rPr>
                        <m:t>.</m:t>
                      </m:r>
                      <m:r>
                        <a:rPr lang="en-US" sz="2800" b="1" i="1" kern="1200" smtClean="0">
                          <a:solidFill>
                            <a:srgbClr val="7030A0"/>
                          </a:solidFill>
                          <a:latin typeface="Cambria Math" panose="02040503050406030204" pitchFamily="18" charset="0"/>
                        </a:rPr>
                        <m:t>𝟎𝟏𝟔𝟒</m:t>
                      </m:r>
                      <m:r>
                        <a:rPr lang="en-US" sz="2800" b="1" i="1" kern="1200" smtClean="0">
                          <a:solidFill>
                            <a:srgbClr val="7030A0"/>
                          </a:solidFill>
                          <a:latin typeface="Cambria Math" panose="02040503050406030204" pitchFamily="18" charset="0"/>
                        </a:rPr>
                        <m:t> </m:t>
                      </m:r>
                      <m:r>
                        <a:rPr lang="en-US" sz="2800" b="1" i="1" kern="1200" smtClean="0">
                          <a:solidFill>
                            <a:srgbClr val="7030A0"/>
                          </a:solidFill>
                          <a:latin typeface="Cambria Math" panose="02040503050406030204" pitchFamily="18" charset="0"/>
                        </a:rPr>
                        <m:t>𝒎</m:t>
                      </m:r>
                    </m:oMath>
                  </m:oMathPara>
                </a14:m>
                <a:endParaRPr lang="en-US" sz="2800" b="1" kern="1200" dirty="0">
                  <a:solidFill>
                    <a:srgbClr val="7030A0"/>
                  </a:solidFill>
                </a:endParaRPr>
              </a:p>
            </p:txBody>
          </p:sp>
        </mc:Choice>
        <mc:Fallback xmlns="">
          <p:sp>
            <p:nvSpPr>
              <p:cNvPr id="13" name="TextBox 12">
                <a:extLst>
                  <a:ext uri="{FF2B5EF4-FFF2-40B4-BE49-F238E27FC236}">
                    <a16:creationId xmlns:a16="http://schemas.microsoft.com/office/drawing/2014/main" id="{655AD6DE-B4D2-F543-0A35-FEC84B59F08F}"/>
                  </a:ext>
                </a:extLst>
              </p:cNvPr>
              <p:cNvSpPr txBox="1">
                <a:spLocks noRot="1" noChangeAspect="1" noMove="1" noResize="1" noEditPoints="1" noAdjustHandles="1" noChangeArrowheads="1" noChangeShapeType="1" noTextEdit="1"/>
              </p:cNvSpPr>
              <p:nvPr/>
            </p:nvSpPr>
            <p:spPr>
              <a:xfrm>
                <a:off x="818147" y="5367363"/>
                <a:ext cx="7988970" cy="580352"/>
              </a:xfrm>
              <a:prstGeom prst="rect">
                <a:avLst/>
              </a:prstGeom>
              <a:blipFill>
                <a:blip r:embed="rId5"/>
                <a:stretch>
                  <a:fillRect b="-19149"/>
                </a:stretch>
              </a:blipFill>
            </p:spPr>
            <p:txBody>
              <a:bodyPr/>
              <a:lstStyle/>
              <a:p>
                <a:r>
                  <a:rPr lang="en-US">
                    <a:noFill/>
                  </a:rPr>
                  <a:t> </a:t>
                </a:r>
              </a:p>
            </p:txBody>
          </p:sp>
        </mc:Fallback>
      </mc:AlternateContent>
    </p:spTree>
    <p:extLst>
      <p:ext uri="{BB962C8B-B14F-4D97-AF65-F5344CB8AC3E}">
        <p14:creationId xmlns:p14="http://schemas.microsoft.com/office/powerpoint/2010/main" val="2573558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FEDEA79-03AB-90C2-593E-53DDAD790508}"/>
            </a:ext>
          </a:extLst>
        </p:cNvPr>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F944E337-3E5D-4A1F-A5A1-2057F25B8A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Rectangle 2056">
            <a:extLst>
              <a:ext uri="{FF2B5EF4-FFF2-40B4-BE49-F238E27FC236}">
                <a16:creationId xmlns:a16="http://schemas.microsoft.com/office/drawing/2014/main" id="{4DA50D69-7CF7-4844-B844-A2B821C77F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854"/>
            <a:ext cx="12192000" cy="6865854"/>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CFB8FD-EA57-2B09-4B83-6D85F9C22383}"/>
              </a:ext>
            </a:extLst>
          </p:cNvPr>
          <p:cNvSpPr txBox="1"/>
          <p:nvPr/>
        </p:nvSpPr>
        <p:spPr>
          <a:xfrm>
            <a:off x="4572001" y="601744"/>
            <a:ext cx="6781800" cy="1338696"/>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b="1" dirty="0">
                <a:solidFill>
                  <a:srgbClr val="C00000"/>
                </a:solidFill>
                <a:latin typeface="+mj-lt"/>
                <a:ea typeface="+mj-ea"/>
                <a:cs typeface="+mj-cs"/>
              </a:rPr>
              <a:t>(eXamine) </a:t>
            </a:r>
            <a:r>
              <a:rPr lang="en-US" sz="4400" b="1" dirty="0">
                <a:latin typeface="+mj-lt"/>
                <a:ea typeface="+mj-ea"/>
                <a:cs typeface="+mj-cs"/>
              </a:rPr>
              <a:t>Final answer:</a:t>
            </a:r>
          </a:p>
        </p:txBody>
      </p:sp>
      <p:pic>
        <p:nvPicPr>
          <p:cNvPr id="2050" name="Picture 2" descr="In a visually captivating display, a human finger gently makes contact with a state-of-the-art digital interface. This interaction triggers an explosion of sparkles and glowing orbs, creating a dance of blue and orange lights across the surface. The depiction is rich in color and detail, symbolizing the seamless integration of human touch with advanced technology, showcasing a moment where digital and physical realms beautifully collide.">
            <a:extLst>
              <a:ext uri="{FF2B5EF4-FFF2-40B4-BE49-F238E27FC236}">
                <a16:creationId xmlns:a16="http://schemas.microsoft.com/office/drawing/2014/main" id="{0C9641C5-7E12-CCB7-FEE3-7F642D14D4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45" r="87"/>
          <a:stretch/>
        </p:blipFill>
        <p:spPr bwMode="auto">
          <a:xfrm>
            <a:off x="20" y="10"/>
            <a:ext cx="3754739" cy="6857990"/>
          </a:xfrm>
          <a:custGeom>
            <a:avLst/>
            <a:gdLst/>
            <a:ahLst/>
            <a:cxnLst/>
            <a:rect l="l" t="t" r="r" b="b"/>
            <a:pathLst>
              <a:path w="3754759" h="6858000">
                <a:moveTo>
                  <a:pt x="0" y="0"/>
                </a:moveTo>
                <a:lnTo>
                  <a:pt x="3405358" y="0"/>
                </a:lnTo>
                <a:lnTo>
                  <a:pt x="3406298" y="5103"/>
                </a:lnTo>
                <a:cubicBezTo>
                  <a:pt x="3408705" y="9272"/>
                  <a:pt x="3410993" y="13534"/>
                  <a:pt x="3408744" y="22806"/>
                </a:cubicBezTo>
                <a:cubicBezTo>
                  <a:pt x="3398212" y="18869"/>
                  <a:pt x="3412504" y="58782"/>
                  <a:pt x="3403554" y="60481"/>
                </a:cubicBezTo>
                <a:cubicBezTo>
                  <a:pt x="3417198" y="75379"/>
                  <a:pt x="3401704" y="83956"/>
                  <a:pt x="3406685" y="104437"/>
                </a:cubicBezTo>
                <a:cubicBezTo>
                  <a:pt x="3412035" y="113935"/>
                  <a:pt x="3413215" y="120918"/>
                  <a:pt x="3408439" y="130745"/>
                </a:cubicBezTo>
                <a:cubicBezTo>
                  <a:pt x="3434362" y="174436"/>
                  <a:pt x="3410826" y="157826"/>
                  <a:pt x="3422002" y="199353"/>
                </a:cubicBezTo>
                <a:cubicBezTo>
                  <a:pt x="3433366" y="235046"/>
                  <a:pt x="3441595" y="275734"/>
                  <a:pt x="3466217" y="309590"/>
                </a:cubicBezTo>
                <a:cubicBezTo>
                  <a:pt x="3473022" y="315692"/>
                  <a:pt x="3476249" y="331335"/>
                  <a:pt x="3473425" y="344525"/>
                </a:cubicBezTo>
                <a:cubicBezTo>
                  <a:pt x="3472938" y="346792"/>
                  <a:pt x="3472286" y="348904"/>
                  <a:pt x="3471491" y="350788"/>
                </a:cubicBezTo>
                <a:cubicBezTo>
                  <a:pt x="3476473" y="380853"/>
                  <a:pt x="3497528" y="490678"/>
                  <a:pt x="3503314" y="524915"/>
                </a:cubicBezTo>
                <a:cubicBezTo>
                  <a:pt x="3495110" y="528110"/>
                  <a:pt x="3511009" y="544789"/>
                  <a:pt x="3506208" y="556205"/>
                </a:cubicBezTo>
                <a:cubicBezTo>
                  <a:pt x="3501906" y="564424"/>
                  <a:pt x="3505727" y="571402"/>
                  <a:pt x="3506503" y="579730"/>
                </a:cubicBezTo>
                <a:cubicBezTo>
                  <a:pt x="3503352" y="590904"/>
                  <a:pt x="3511763" y="626437"/>
                  <a:pt x="3516997" y="635552"/>
                </a:cubicBezTo>
                <a:cubicBezTo>
                  <a:pt x="3534688" y="657082"/>
                  <a:pt x="3524838" y="708447"/>
                  <a:pt x="3538464" y="726388"/>
                </a:cubicBezTo>
                <a:cubicBezTo>
                  <a:pt x="3540659" y="733032"/>
                  <a:pt x="3541735" y="739585"/>
                  <a:pt x="3542115" y="746049"/>
                </a:cubicBezTo>
                <a:lnTo>
                  <a:pt x="3541598" y="764218"/>
                </a:lnTo>
                <a:lnTo>
                  <a:pt x="3538294" y="769538"/>
                </a:lnTo>
                <a:lnTo>
                  <a:pt x="3539714" y="780556"/>
                </a:lnTo>
                <a:lnTo>
                  <a:pt x="3539328" y="783752"/>
                </a:lnTo>
                <a:cubicBezTo>
                  <a:pt x="3538575" y="789859"/>
                  <a:pt x="3537953" y="795880"/>
                  <a:pt x="3537882" y="801812"/>
                </a:cubicBezTo>
                <a:cubicBezTo>
                  <a:pt x="3555332" y="793164"/>
                  <a:pt x="3540143" y="850853"/>
                  <a:pt x="3553763" y="833773"/>
                </a:cubicBezTo>
                <a:cubicBezTo>
                  <a:pt x="3556400" y="864868"/>
                  <a:pt x="3568671" y="840452"/>
                  <a:pt x="3557696" y="878520"/>
                </a:cubicBezTo>
                <a:cubicBezTo>
                  <a:pt x="3574636" y="926170"/>
                  <a:pt x="3572932" y="1002669"/>
                  <a:pt x="3596902" y="1039468"/>
                </a:cubicBezTo>
                <a:cubicBezTo>
                  <a:pt x="3588227" y="1035176"/>
                  <a:pt x="3582669" y="1055878"/>
                  <a:pt x="3587550" y="1069793"/>
                </a:cubicBezTo>
                <a:cubicBezTo>
                  <a:pt x="3553603" y="1054905"/>
                  <a:pt x="3620138" y="1124159"/>
                  <a:pt x="3598129" y="1137690"/>
                </a:cubicBezTo>
                <a:cubicBezTo>
                  <a:pt x="3619154" y="1137277"/>
                  <a:pt x="3657845" y="1198819"/>
                  <a:pt x="3642072" y="1229443"/>
                </a:cubicBezTo>
                <a:cubicBezTo>
                  <a:pt x="3648492" y="1274612"/>
                  <a:pt x="3667414" y="1305895"/>
                  <a:pt x="3662799" y="1353804"/>
                </a:cubicBezTo>
                <a:cubicBezTo>
                  <a:pt x="3665680" y="1355144"/>
                  <a:pt x="3668149" y="1357448"/>
                  <a:pt x="3670319" y="1360420"/>
                </a:cubicBezTo>
                <a:lnTo>
                  <a:pt x="3675717" y="1370453"/>
                </a:lnTo>
                <a:lnTo>
                  <a:pt x="3675458" y="1372456"/>
                </a:lnTo>
                <a:cubicBezTo>
                  <a:pt x="3675775" y="1380261"/>
                  <a:pt x="3677154" y="1384198"/>
                  <a:pt x="3678998" y="1386422"/>
                </a:cubicBezTo>
                <a:lnTo>
                  <a:pt x="3681613" y="1387932"/>
                </a:lnTo>
                <a:lnTo>
                  <a:pt x="3684619" y="1397028"/>
                </a:lnTo>
                <a:lnTo>
                  <a:pt x="3692094" y="1413643"/>
                </a:lnTo>
                <a:lnTo>
                  <a:pt x="3692036" y="1417975"/>
                </a:lnTo>
                <a:lnTo>
                  <a:pt x="3701043" y="1444940"/>
                </a:lnTo>
                <a:lnTo>
                  <a:pt x="3700474" y="1445893"/>
                </a:lnTo>
                <a:cubicBezTo>
                  <a:pt x="3699407" y="1448641"/>
                  <a:pt x="3699006" y="1451835"/>
                  <a:pt x="3699990" y="1456030"/>
                </a:cubicBezTo>
                <a:cubicBezTo>
                  <a:pt x="3688343" y="1458099"/>
                  <a:pt x="3696713" y="1461887"/>
                  <a:pt x="3700642" y="1474079"/>
                </a:cubicBezTo>
                <a:cubicBezTo>
                  <a:pt x="3683431" y="1480016"/>
                  <a:pt x="3700716" y="1509516"/>
                  <a:pt x="3693587" y="1522890"/>
                </a:cubicBezTo>
                <a:cubicBezTo>
                  <a:pt x="3696861" y="1531716"/>
                  <a:pt x="3700010" y="1541157"/>
                  <a:pt x="3702900" y="1551068"/>
                </a:cubicBezTo>
                <a:lnTo>
                  <a:pt x="3708038" y="1631578"/>
                </a:lnTo>
                <a:lnTo>
                  <a:pt x="3698097" y="1716642"/>
                </a:lnTo>
                <a:cubicBezTo>
                  <a:pt x="3699314" y="1747867"/>
                  <a:pt x="3695412" y="1775147"/>
                  <a:pt x="3700384" y="1801382"/>
                </a:cubicBezTo>
                <a:cubicBezTo>
                  <a:pt x="3696845" y="1812311"/>
                  <a:pt x="3695699" y="1822504"/>
                  <a:pt x="3702257" y="1832013"/>
                </a:cubicBezTo>
                <a:cubicBezTo>
                  <a:pt x="3701651" y="1861238"/>
                  <a:pt x="3693313" y="1868713"/>
                  <a:pt x="3700986" y="1886838"/>
                </a:cubicBezTo>
                <a:cubicBezTo>
                  <a:pt x="3687741" y="1903887"/>
                  <a:pt x="3693148" y="1904594"/>
                  <a:pt x="3697545" y="1912087"/>
                </a:cubicBezTo>
                <a:lnTo>
                  <a:pt x="3697885" y="1913171"/>
                </a:lnTo>
                <a:lnTo>
                  <a:pt x="3695987" y="1915505"/>
                </a:lnTo>
                <a:lnTo>
                  <a:pt x="3695284" y="1920179"/>
                </a:lnTo>
                <a:lnTo>
                  <a:pt x="3696499" y="1932787"/>
                </a:lnTo>
                <a:lnTo>
                  <a:pt x="3697473" y="1937503"/>
                </a:lnTo>
                <a:cubicBezTo>
                  <a:pt x="3697953" y="1940760"/>
                  <a:pt x="3698023" y="1942937"/>
                  <a:pt x="3697799" y="1944457"/>
                </a:cubicBezTo>
                <a:lnTo>
                  <a:pt x="3697642" y="1944638"/>
                </a:lnTo>
                <a:lnTo>
                  <a:pt x="3698268" y="1951136"/>
                </a:lnTo>
                <a:cubicBezTo>
                  <a:pt x="3699704" y="1962083"/>
                  <a:pt x="3701457" y="1972719"/>
                  <a:pt x="3703418" y="1982828"/>
                </a:cubicBezTo>
                <a:cubicBezTo>
                  <a:pt x="3694620" y="1991887"/>
                  <a:pt x="3707345" y="2028973"/>
                  <a:pt x="3689767" y="2025705"/>
                </a:cubicBezTo>
                <a:cubicBezTo>
                  <a:pt x="3691896" y="2039367"/>
                  <a:pt x="3699517" y="2047321"/>
                  <a:pt x="3687894" y="2043252"/>
                </a:cubicBezTo>
                <a:cubicBezTo>
                  <a:pt x="3688268" y="2047766"/>
                  <a:pt x="3687435" y="2050599"/>
                  <a:pt x="3686015" y="2052668"/>
                </a:cubicBezTo>
                <a:lnTo>
                  <a:pt x="3685329" y="2053280"/>
                </a:lnTo>
                <a:lnTo>
                  <a:pt x="3690348" y="2083660"/>
                </a:lnTo>
                <a:lnTo>
                  <a:pt x="3689688" y="2087758"/>
                </a:lnTo>
                <a:lnTo>
                  <a:pt x="3694656" y="2107476"/>
                </a:lnTo>
                <a:lnTo>
                  <a:pt x="3696317" y="2117709"/>
                </a:lnTo>
                <a:lnTo>
                  <a:pt x="3698652" y="2120508"/>
                </a:lnTo>
                <a:cubicBezTo>
                  <a:pt x="3700138" y="2123582"/>
                  <a:pt x="3700933" y="2128051"/>
                  <a:pt x="3700157" y="2135655"/>
                </a:cubicBezTo>
                <a:lnTo>
                  <a:pt x="3699626" y="2137431"/>
                </a:lnTo>
                <a:lnTo>
                  <a:pt x="3703486" y="2149795"/>
                </a:lnTo>
                <a:cubicBezTo>
                  <a:pt x="3705184" y="2153754"/>
                  <a:pt x="3707268" y="2157232"/>
                  <a:pt x="3709885" y="2160002"/>
                </a:cubicBezTo>
                <a:cubicBezTo>
                  <a:pt x="3698737" y="2203287"/>
                  <a:pt x="3712805" y="2242927"/>
                  <a:pt x="3712777" y="2289319"/>
                </a:cubicBezTo>
                <a:cubicBezTo>
                  <a:pt x="3693169" y="2310331"/>
                  <a:pt x="3722276" y="2389074"/>
                  <a:pt x="3742794" y="2399589"/>
                </a:cubicBezTo>
                <a:cubicBezTo>
                  <a:pt x="3725319" y="2400703"/>
                  <a:pt x="3751962" y="2457534"/>
                  <a:pt x="3753311" y="2472464"/>
                </a:cubicBezTo>
                <a:cubicBezTo>
                  <a:pt x="3753760" y="2477441"/>
                  <a:pt x="3751399" y="2477762"/>
                  <a:pt x="3743656" y="2469811"/>
                </a:cubicBezTo>
                <a:cubicBezTo>
                  <a:pt x="3746474" y="2485608"/>
                  <a:pt x="3738186" y="2502460"/>
                  <a:pt x="3730339" y="2493869"/>
                </a:cubicBezTo>
                <a:cubicBezTo>
                  <a:pt x="3748556" y="2541387"/>
                  <a:pt x="3736267" y="2613433"/>
                  <a:pt x="3746134" y="2667651"/>
                </a:cubicBezTo>
                <a:cubicBezTo>
                  <a:pt x="3730160" y="2698252"/>
                  <a:pt x="3745496" y="2681337"/>
                  <a:pt x="3743743" y="2712354"/>
                </a:cubicBezTo>
                <a:cubicBezTo>
                  <a:pt x="3759373" y="2703131"/>
                  <a:pt x="3736572" y="2750256"/>
                  <a:pt x="3754759" y="2751060"/>
                </a:cubicBezTo>
                <a:cubicBezTo>
                  <a:pt x="3753864" y="2756679"/>
                  <a:pt x="3752424" y="2762098"/>
                  <a:pt x="3750841" y="2767527"/>
                </a:cubicBezTo>
                <a:lnTo>
                  <a:pt x="3750021" y="2770377"/>
                </a:lnTo>
                <a:lnTo>
                  <a:pt x="3749874" y="2781617"/>
                </a:lnTo>
                <a:lnTo>
                  <a:pt x="3745916" y="2784975"/>
                </a:lnTo>
                <a:lnTo>
                  <a:pt x="3742888" y="2802030"/>
                </a:lnTo>
                <a:cubicBezTo>
                  <a:pt x="3742360" y="2808388"/>
                  <a:pt x="3742498" y="2815196"/>
                  <a:pt x="3743710" y="2822667"/>
                </a:cubicBezTo>
                <a:cubicBezTo>
                  <a:pt x="3751787" y="2840797"/>
                  <a:pt x="3744398" y="2870002"/>
                  <a:pt x="3746201" y="2896003"/>
                </a:cubicBezTo>
                <a:lnTo>
                  <a:pt x="3749006" y="2907846"/>
                </a:lnTo>
                <a:lnTo>
                  <a:pt x="3747206" y="2947037"/>
                </a:lnTo>
                <a:cubicBezTo>
                  <a:pt x="3747030" y="2958176"/>
                  <a:pt x="3747214" y="2969719"/>
                  <a:pt x="3748070" y="2981841"/>
                </a:cubicBezTo>
                <a:lnTo>
                  <a:pt x="3750937" y="3004278"/>
                </a:lnTo>
                <a:lnTo>
                  <a:pt x="3749761" y="3010254"/>
                </a:lnTo>
                <a:cubicBezTo>
                  <a:pt x="3750425" y="3020530"/>
                  <a:pt x="3756245" y="3033889"/>
                  <a:pt x="3749923" y="3032983"/>
                </a:cubicBezTo>
                <a:lnTo>
                  <a:pt x="3752658" y="3044429"/>
                </a:lnTo>
                <a:lnTo>
                  <a:pt x="3748217" y="3056076"/>
                </a:lnTo>
                <a:cubicBezTo>
                  <a:pt x="3747117" y="3057381"/>
                  <a:pt x="3745928" y="3058381"/>
                  <a:pt x="3744691" y="3059042"/>
                </a:cubicBezTo>
                <a:lnTo>
                  <a:pt x="3747123" y="3075102"/>
                </a:lnTo>
                <a:lnTo>
                  <a:pt x="3744190" y="3088509"/>
                </a:lnTo>
                <a:lnTo>
                  <a:pt x="3747093" y="3099930"/>
                </a:lnTo>
                <a:lnTo>
                  <a:pt x="3746799" y="3104743"/>
                </a:lnTo>
                <a:lnTo>
                  <a:pt x="3745610" y="3116729"/>
                </a:lnTo>
                <a:cubicBezTo>
                  <a:pt x="3744666" y="3122891"/>
                  <a:pt x="3743503" y="3129792"/>
                  <a:pt x="3742676" y="3137453"/>
                </a:cubicBezTo>
                <a:lnTo>
                  <a:pt x="3742441" y="3143884"/>
                </a:lnTo>
                <a:lnTo>
                  <a:pt x="3737104" y="3158122"/>
                </a:lnTo>
                <a:cubicBezTo>
                  <a:pt x="3733050" y="3168490"/>
                  <a:pt x="3730374" y="3176626"/>
                  <a:pt x="3733275" y="3185367"/>
                </a:cubicBezTo>
                <a:cubicBezTo>
                  <a:pt x="3728135" y="3200760"/>
                  <a:pt x="3712176" y="3212117"/>
                  <a:pt x="3717639" y="3233769"/>
                </a:cubicBezTo>
                <a:cubicBezTo>
                  <a:pt x="3709851" y="3227497"/>
                  <a:pt x="3717920" y="3258095"/>
                  <a:pt x="3710433" y="3262123"/>
                </a:cubicBezTo>
                <a:cubicBezTo>
                  <a:pt x="3704342" y="3264110"/>
                  <a:pt x="3705370" y="3273856"/>
                  <a:pt x="3703458" y="3281408"/>
                </a:cubicBezTo>
                <a:cubicBezTo>
                  <a:pt x="3697412" y="3287020"/>
                  <a:pt x="3693483" y="3324746"/>
                  <a:pt x="3695027" y="3337739"/>
                </a:cubicBezTo>
                <a:cubicBezTo>
                  <a:pt x="3703095" y="3374177"/>
                  <a:pt x="3679154" y="3404974"/>
                  <a:pt x="3684951" y="3434139"/>
                </a:cubicBezTo>
                <a:cubicBezTo>
                  <a:pt x="3684732" y="3441861"/>
                  <a:pt x="3683615" y="3448308"/>
                  <a:pt x="3681946" y="3453928"/>
                </a:cubicBezTo>
                <a:lnTo>
                  <a:pt x="3675939" y="3468021"/>
                </a:lnTo>
                <a:cubicBezTo>
                  <a:pt x="3674480" y="3468264"/>
                  <a:pt x="3673022" y="3468506"/>
                  <a:pt x="3671563" y="3468748"/>
                </a:cubicBezTo>
                <a:lnTo>
                  <a:pt x="3669360" y="3479164"/>
                </a:lnTo>
                <a:lnTo>
                  <a:pt x="3668060" y="3481325"/>
                </a:lnTo>
                <a:cubicBezTo>
                  <a:pt x="3665560" y="3485437"/>
                  <a:pt x="3663197" y="3489622"/>
                  <a:pt x="3661315" y="3494328"/>
                </a:cubicBezTo>
                <a:cubicBezTo>
                  <a:pt x="3678446" y="3506175"/>
                  <a:pt x="3648136" y="3536311"/>
                  <a:pt x="3664679" y="3537226"/>
                </a:cubicBezTo>
                <a:cubicBezTo>
                  <a:pt x="3657322" y="3565147"/>
                  <a:pt x="3674997" y="3558694"/>
                  <a:pt x="3654205" y="3577551"/>
                </a:cubicBezTo>
                <a:cubicBezTo>
                  <a:pt x="3653633" y="3634248"/>
                  <a:pt x="3628736" y="3694092"/>
                  <a:pt x="3637325" y="3749618"/>
                </a:cubicBezTo>
                <a:cubicBezTo>
                  <a:pt x="3631446" y="3736800"/>
                  <a:pt x="3620480" y="3747498"/>
                  <a:pt x="3620258" y="3763981"/>
                </a:cubicBezTo>
                <a:cubicBezTo>
                  <a:pt x="3596667" y="3715365"/>
                  <a:pt x="3630603" y="3842969"/>
                  <a:pt x="3608193" y="3830141"/>
                </a:cubicBezTo>
                <a:cubicBezTo>
                  <a:pt x="3625759" y="3852486"/>
                  <a:pt x="3638965" y="3943841"/>
                  <a:pt x="3616479" y="3951521"/>
                </a:cubicBezTo>
                <a:cubicBezTo>
                  <a:pt x="3607940" y="3994867"/>
                  <a:pt x="3614033" y="4040502"/>
                  <a:pt x="3595498" y="4074157"/>
                </a:cubicBezTo>
                <a:cubicBezTo>
                  <a:pt x="3597477" y="4078342"/>
                  <a:pt x="3598819" y="4082864"/>
                  <a:pt x="3599706" y="4087599"/>
                </a:cubicBezTo>
                <a:lnTo>
                  <a:pt x="3601103" y="4101515"/>
                </a:lnTo>
                <a:lnTo>
                  <a:pt x="3600274" y="4102849"/>
                </a:lnTo>
                <a:cubicBezTo>
                  <a:pt x="3598143" y="4109482"/>
                  <a:pt x="3598077" y="4114144"/>
                  <a:pt x="3598925" y="4117926"/>
                </a:cubicBezTo>
                <a:lnTo>
                  <a:pt x="3600630" y="4121966"/>
                </a:lnTo>
                <a:lnTo>
                  <a:pt x="3600331" y="4132543"/>
                </a:lnTo>
                <a:lnTo>
                  <a:pt x="3601432" y="4154003"/>
                </a:lnTo>
                <a:lnTo>
                  <a:pt x="3600054" y="4157433"/>
                </a:lnTo>
                <a:lnTo>
                  <a:pt x="3599248" y="4188888"/>
                </a:lnTo>
                <a:cubicBezTo>
                  <a:pt x="3598993" y="4188940"/>
                  <a:pt x="3598738" y="4188992"/>
                  <a:pt x="3598484" y="4189044"/>
                </a:cubicBezTo>
                <a:cubicBezTo>
                  <a:pt x="3596754" y="4190111"/>
                  <a:pt x="3595443" y="4192250"/>
                  <a:pt x="3594971" y="4196698"/>
                </a:cubicBezTo>
                <a:cubicBezTo>
                  <a:pt x="3584674" y="4185805"/>
                  <a:pt x="3590455" y="4197885"/>
                  <a:pt x="3589971" y="4211958"/>
                </a:cubicBezTo>
                <a:cubicBezTo>
                  <a:pt x="3573870" y="4198179"/>
                  <a:pt x="3579156" y="4240607"/>
                  <a:pt x="3569135" y="4243705"/>
                </a:cubicBezTo>
                <a:cubicBezTo>
                  <a:pt x="3569142" y="4254351"/>
                  <a:pt x="3568856" y="4265362"/>
                  <a:pt x="3568210" y="4276468"/>
                </a:cubicBezTo>
                <a:lnTo>
                  <a:pt x="3567613" y="4282925"/>
                </a:lnTo>
                <a:cubicBezTo>
                  <a:pt x="3567553" y="4282949"/>
                  <a:pt x="3567492" y="4282974"/>
                  <a:pt x="3567432" y="4282999"/>
                </a:cubicBezTo>
                <a:cubicBezTo>
                  <a:pt x="3566940" y="4284280"/>
                  <a:pt x="3566607" y="4286359"/>
                  <a:pt x="3566464" y="4289697"/>
                </a:cubicBezTo>
                <a:lnTo>
                  <a:pt x="3566526" y="4294698"/>
                </a:lnTo>
                <a:lnTo>
                  <a:pt x="3565367" y="4307225"/>
                </a:lnTo>
                <a:lnTo>
                  <a:pt x="3563841" y="4311164"/>
                </a:lnTo>
                <a:lnTo>
                  <a:pt x="3561610" y="4312189"/>
                </a:lnTo>
                <a:lnTo>
                  <a:pt x="3561734" y="4313408"/>
                </a:lnTo>
                <a:cubicBezTo>
                  <a:pt x="3564537" y="4323096"/>
                  <a:pt x="3569544" y="4327053"/>
                  <a:pt x="3553832" y="4334910"/>
                </a:cubicBezTo>
                <a:cubicBezTo>
                  <a:pt x="3557797" y="4356533"/>
                  <a:pt x="3548502" y="4358433"/>
                  <a:pt x="3542564" y="4385380"/>
                </a:cubicBezTo>
                <a:cubicBezTo>
                  <a:pt x="3547050" y="4398267"/>
                  <a:pt x="3544091" y="4407098"/>
                  <a:pt x="3538724" y="4415150"/>
                </a:cubicBezTo>
                <a:cubicBezTo>
                  <a:pt x="3538633" y="4442707"/>
                  <a:pt x="3529920" y="4465824"/>
                  <a:pt x="3525348" y="4495753"/>
                </a:cubicBezTo>
                <a:cubicBezTo>
                  <a:pt x="3529387" y="4530212"/>
                  <a:pt x="3514579" y="4543935"/>
                  <a:pt x="3509749" y="4575934"/>
                </a:cubicBezTo>
                <a:cubicBezTo>
                  <a:pt x="3519579" y="4606914"/>
                  <a:pt x="3496418" y="4596497"/>
                  <a:pt x="3489779" y="4611927"/>
                </a:cubicBezTo>
                <a:lnTo>
                  <a:pt x="3488856" y="4616508"/>
                </a:lnTo>
                <a:lnTo>
                  <a:pt x="3489486" y="4629163"/>
                </a:lnTo>
                <a:lnTo>
                  <a:pt x="3490242" y="4633947"/>
                </a:lnTo>
                <a:cubicBezTo>
                  <a:pt x="3490570" y="4637233"/>
                  <a:pt x="3490539" y="4639406"/>
                  <a:pt x="3490244" y="4640894"/>
                </a:cubicBezTo>
                <a:lnTo>
                  <a:pt x="3490078" y="4641059"/>
                </a:lnTo>
                <a:lnTo>
                  <a:pt x="3490403" y="4647582"/>
                </a:lnTo>
                <a:cubicBezTo>
                  <a:pt x="3491330" y="4658608"/>
                  <a:pt x="3492590" y="4669354"/>
                  <a:pt x="3494082" y="4679601"/>
                </a:cubicBezTo>
                <a:cubicBezTo>
                  <a:pt x="3484854" y="4687754"/>
                  <a:pt x="3495864" y="4725869"/>
                  <a:pt x="3478421" y="4720918"/>
                </a:cubicBezTo>
                <a:cubicBezTo>
                  <a:pt x="3479918" y="4734712"/>
                  <a:pt x="3487176" y="4743359"/>
                  <a:pt x="3475730" y="4738188"/>
                </a:cubicBezTo>
                <a:cubicBezTo>
                  <a:pt x="3475894" y="4742712"/>
                  <a:pt x="3474928" y="4745450"/>
                  <a:pt x="3473409" y="4747368"/>
                </a:cubicBezTo>
                <a:lnTo>
                  <a:pt x="3472696" y="4747913"/>
                </a:lnTo>
                <a:lnTo>
                  <a:pt x="3476304" y="4778609"/>
                </a:lnTo>
                <a:lnTo>
                  <a:pt x="3475454" y="4782623"/>
                </a:lnTo>
                <a:lnTo>
                  <a:pt x="3479507" y="4802712"/>
                </a:lnTo>
                <a:lnTo>
                  <a:pt x="3480695" y="4813049"/>
                </a:lnTo>
                <a:lnTo>
                  <a:pt x="3482902" y="4816057"/>
                </a:lnTo>
                <a:cubicBezTo>
                  <a:pt x="3484247" y="4819259"/>
                  <a:pt x="3484834" y="4823783"/>
                  <a:pt x="3483703" y="4831270"/>
                </a:cubicBezTo>
                <a:lnTo>
                  <a:pt x="3483090" y="4832984"/>
                </a:lnTo>
                <a:lnTo>
                  <a:pt x="3486378" y="4845654"/>
                </a:lnTo>
                <a:cubicBezTo>
                  <a:pt x="3487893" y="4849755"/>
                  <a:pt x="3489817" y="4853416"/>
                  <a:pt x="3492309" y="4856425"/>
                </a:cubicBezTo>
                <a:cubicBezTo>
                  <a:pt x="3479133" y="4898390"/>
                  <a:pt x="3491371" y="4939174"/>
                  <a:pt x="3489182" y="4985308"/>
                </a:cubicBezTo>
                <a:cubicBezTo>
                  <a:pt x="3492413" y="5037202"/>
                  <a:pt x="3496839" y="5073159"/>
                  <a:pt x="3498182" y="5107346"/>
                </a:cubicBezTo>
                <a:cubicBezTo>
                  <a:pt x="3500266" y="5123329"/>
                  <a:pt x="3506680" y="5240376"/>
                  <a:pt x="3499225" y="5231073"/>
                </a:cubicBezTo>
                <a:cubicBezTo>
                  <a:pt x="3515247" y="5280090"/>
                  <a:pt x="3497607" y="5309911"/>
                  <a:pt x="3504960" y="5364785"/>
                </a:cubicBezTo>
                <a:cubicBezTo>
                  <a:pt x="3487546" y="5393671"/>
                  <a:pt x="3503686" y="5378336"/>
                  <a:pt x="3500486" y="5409009"/>
                </a:cubicBezTo>
                <a:cubicBezTo>
                  <a:pt x="3516561" y="5401350"/>
                  <a:pt x="3491544" y="5446009"/>
                  <a:pt x="3509710" y="5448570"/>
                </a:cubicBezTo>
                <a:cubicBezTo>
                  <a:pt x="3508555" y="5454072"/>
                  <a:pt x="3506859" y="5459319"/>
                  <a:pt x="3505022" y="5464568"/>
                </a:cubicBezTo>
                <a:lnTo>
                  <a:pt x="3504070" y="5467320"/>
                </a:lnTo>
                <a:lnTo>
                  <a:pt x="3503399" y="5478483"/>
                </a:lnTo>
                <a:lnTo>
                  <a:pt x="3499281" y="5481443"/>
                </a:lnTo>
                <a:lnTo>
                  <a:pt x="3499047" y="5616712"/>
                </a:lnTo>
                <a:cubicBezTo>
                  <a:pt x="3502347" y="5628424"/>
                  <a:pt x="3503819" y="5666768"/>
                  <a:pt x="3498775" y="5675291"/>
                </a:cubicBezTo>
                <a:cubicBezTo>
                  <a:pt x="3497984" y="5683547"/>
                  <a:pt x="3500335" y="5692400"/>
                  <a:pt x="3494739" y="5697458"/>
                </a:cubicBezTo>
                <a:cubicBezTo>
                  <a:pt x="3492180" y="5715432"/>
                  <a:pt x="3486290" y="5756597"/>
                  <a:pt x="3483423" y="5783137"/>
                </a:cubicBezTo>
                <a:cubicBezTo>
                  <a:pt x="3491452" y="5796973"/>
                  <a:pt x="3477643" y="5819988"/>
                  <a:pt x="3477532" y="5856699"/>
                </a:cubicBezTo>
                <a:cubicBezTo>
                  <a:pt x="3486776" y="5871818"/>
                  <a:pt x="3477340" y="5881447"/>
                  <a:pt x="3490032" y="5910638"/>
                </a:cubicBezTo>
                <a:cubicBezTo>
                  <a:pt x="3488930" y="5911913"/>
                  <a:pt x="3487924" y="5913488"/>
                  <a:pt x="3487046" y="5915313"/>
                </a:cubicBezTo>
                <a:cubicBezTo>
                  <a:pt x="3481941" y="5925917"/>
                  <a:pt x="3482137" y="5942505"/>
                  <a:pt x="3487484" y="5952365"/>
                </a:cubicBezTo>
                <a:cubicBezTo>
                  <a:pt x="3504666" y="5999029"/>
                  <a:pt x="3505019" y="6042078"/>
                  <a:pt x="3509266" y="6082373"/>
                </a:cubicBezTo>
                <a:cubicBezTo>
                  <a:pt x="3512265" y="6128005"/>
                  <a:pt x="3492950" y="6098121"/>
                  <a:pt x="3509564" y="6154771"/>
                </a:cubicBezTo>
                <a:cubicBezTo>
                  <a:pt x="3503223" y="6161045"/>
                  <a:pt x="3503062" y="6168289"/>
                  <a:pt x="3506404" y="6180433"/>
                </a:cubicBezTo>
                <a:cubicBezTo>
                  <a:pt x="3507378" y="6202614"/>
                  <a:pt x="3491084" y="6201180"/>
                  <a:pt x="3501312" y="6223427"/>
                </a:cubicBezTo>
                <a:cubicBezTo>
                  <a:pt x="3492497" y="6219559"/>
                  <a:pt x="3498753" y="6265580"/>
                  <a:pt x="3489469" y="6255476"/>
                </a:cubicBezTo>
                <a:cubicBezTo>
                  <a:pt x="3481791" y="6270065"/>
                  <a:pt x="3495037" y="6276996"/>
                  <a:pt x="3488398" y="6291462"/>
                </a:cubicBezTo>
                <a:cubicBezTo>
                  <a:pt x="3487099" y="6307679"/>
                  <a:pt x="3497555" y="6282019"/>
                  <a:pt x="3498547" y="6299935"/>
                </a:cubicBezTo>
                <a:cubicBezTo>
                  <a:pt x="3498173" y="6321676"/>
                  <a:pt x="3514193" y="6321381"/>
                  <a:pt x="3494028" y="6338390"/>
                </a:cubicBezTo>
                <a:lnTo>
                  <a:pt x="3486030" y="6396716"/>
                </a:lnTo>
                <a:cubicBezTo>
                  <a:pt x="3491309" y="6409668"/>
                  <a:pt x="3488928" y="6420134"/>
                  <a:pt x="3484103" y="6430386"/>
                </a:cubicBezTo>
                <a:cubicBezTo>
                  <a:pt x="3485763" y="6460632"/>
                  <a:pt x="3478568" y="6488285"/>
                  <a:pt x="3475922" y="6522318"/>
                </a:cubicBezTo>
                <a:cubicBezTo>
                  <a:pt x="3482128" y="6559051"/>
                  <a:pt x="3468277" y="6578006"/>
                  <a:pt x="3465506" y="6614374"/>
                </a:cubicBezTo>
                <a:cubicBezTo>
                  <a:pt x="3478925" y="6650248"/>
                  <a:pt x="3446064" y="6638174"/>
                  <a:pt x="3446789" y="6668768"/>
                </a:cubicBezTo>
                <a:cubicBezTo>
                  <a:pt x="3458869" y="6718505"/>
                  <a:pt x="3435878" y="6667592"/>
                  <a:pt x="3439582" y="6744454"/>
                </a:cubicBezTo>
                <a:cubicBezTo>
                  <a:pt x="3441631" y="6748797"/>
                  <a:pt x="3439393" y="6758101"/>
                  <a:pt x="3436538" y="6757102"/>
                </a:cubicBezTo>
                <a:cubicBezTo>
                  <a:pt x="3437461" y="6773941"/>
                  <a:pt x="3420846" y="6822488"/>
                  <a:pt x="3424061" y="6846522"/>
                </a:cubicBezTo>
                <a:lnTo>
                  <a:pt x="3423032"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416C16B-87D4-BB6C-B2C1-EDE5E6C6ADC5}"/>
              </a:ext>
            </a:extLst>
          </p:cNvPr>
          <p:cNvSpPr txBox="1"/>
          <p:nvPr/>
        </p:nvSpPr>
        <p:spPr>
          <a:xfrm>
            <a:off x="4572001" y="2201958"/>
            <a:ext cx="6781800" cy="3900730"/>
          </a:xfrm>
          <a:prstGeom prst="rect">
            <a:avLst/>
          </a:prstGeom>
        </p:spPr>
        <p:txBody>
          <a:bodyPr vert="horz" lIns="91440" tIns="45720" rIns="91440" bIns="45720" rtlCol="0" anchor="t">
            <a:normAutofit lnSpcReduction="10000"/>
          </a:bodyPr>
          <a:lstStyle/>
          <a:p>
            <a:pPr>
              <a:lnSpc>
                <a:spcPct val="90000"/>
              </a:lnSpc>
              <a:spcAft>
                <a:spcPts val="600"/>
              </a:spcAft>
            </a:pPr>
            <a:r>
              <a:rPr lang="en-US" sz="2400" b="1" dirty="0"/>
              <a:t>Answer: </a:t>
            </a:r>
            <a:r>
              <a:rPr lang="en-US" sz="2400" dirty="0"/>
              <a:t>The technician must stay at lease 1.64 cm away from the chips to keep the force below the threshold.</a:t>
            </a:r>
          </a:p>
          <a:p>
            <a:pPr indent="-228600">
              <a:lnSpc>
                <a:spcPct val="90000"/>
              </a:lnSpc>
              <a:spcAft>
                <a:spcPts val="600"/>
              </a:spcAft>
              <a:buFont typeface="Arial" panose="020B0604020202020204" pitchFamily="34" charset="0"/>
              <a:buChar char="•"/>
            </a:pPr>
            <a:endParaRPr lang="en-US" sz="2400" dirty="0"/>
          </a:p>
          <a:p>
            <a:pPr marL="342900" indent="-228600">
              <a:lnSpc>
                <a:spcPct val="90000"/>
              </a:lnSpc>
              <a:spcAft>
                <a:spcPts val="600"/>
              </a:spcAft>
              <a:buFont typeface="Arial" panose="020B0604020202020204" pitchFamily="34" charset="0"/>
              <a:buChar char="•"/>
            </a:pPr>
            <a:r>
              <a:rPr lang="en-US" sz="2400" dirty="0"/>
              <a:t>Does the unit make sense for what the question asked?</a:t>
            </a:r>
          </a:p>
          <a:p>
            <a:pPr indent="-228600">
              <a:lnSpc>
                <a:spcPct val="90000"/>
              </a:lnSpc>
              <a:spcAft>
                <a:spcPts val="600"/>
              </a:spcAft>
              <a:buFont typeface="Arial" panose="020B0604020202020204" pitchFamily="34" charset="0"/>
              <a:buChar char="•"/>
            </a:pPr>
            <a:endParaRPr lang="en-US" sz="2400" dirty="0"/>
          </a:p>
          <a:p>
            <a:pPr marL="342900" indent="-228600">
              <a:lnSpc>
                <a:spcPct val="90000"/>
              </a:lnSpc>
              <a:spcAft>
                <a:spcPts val="600"/>
              </a:spcAft>
              <a:buFont typeface="Arial" panose="020B0604020202020204" pitchFamily="34" charset="0"/>
              <a:buChar char="•"/>
            </a:pPr>
            <a:r>
              <a:rPr lang="en-US" sz="2400" dirty="0"/>
              <a:t>Is the number in a reasonable range (not millions of km or nanometers)?</a:t>
            </a:r>
          </a:p>
          <a:p>
            <a:pPr indent="-228600">
              <a:lnSpc>
                <a:spcPct val="90000"/>
              </a:lnSpc>
              <a:spcAft>
                <a:spcPts val="600"/>
              </a:spcAft>
              <a:buFont typeface="Arial" panose="020B0604020202020204" pitchFamily="34" charset="0"/>
              <a:buChar char="•"/>
            </a:pPr>
            <a:endParaRPr lang="en-US" sz="2400" dirty="0"/>
          </a:p>
          <a:p>
            <a:pPr marL="342900" indent="-228600">
              <a:lnSpc>
                <a:spcPct val="90000"/>
              </a:lnSpc>
              <a:spcAft>
                <a:spcPts val="600"/>
              </a:spcAft>
              <a:buFont typeface="Arial" panose="020B0604020202020204" pitchFamily="34" charset="0"/>
              <a:buChar char="•"/>
            </a:pPr>
            <a:r>
              <a:rPr lang="en-US" sz="2400" dirty="0"/>
              <a:t>What does the result </a:t>
            </a:r>
            <a:r>
              <a:rPr lang="en-US" sz="2400" i="1" dirty="0"/>
              <a:t>mean</a:t>
            </a:r>
            <a:r>
              <a:rPr lang="en-US" sz="2400" dirty="0"/>
              <a:t> in the real world?</a:t>
            </a:r>
          </a:p>
        </p:txBody>
      </p:sp>
    </p:spTree>
    <p:extLst>
      <p:ext uri="{BB962C8B-B14F-4D97-AF65-F5344CB8AC3E}">
        <p14:creationId xmlns:p14="http://schemas.microsoft.com/office/powerpoint/2010/main" val="1308432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074" name="Picture 2" descr="Brilliant forks of lightning slice through towering purple-blue storm clouds, creating a spectacular natural light show. Multiple strikes illuminate the massive thunderheads from within, revealing complex cloud structures and textures. Rain curtains hang beneath the storm system, adding depth to the dramatic scene. The powerful electrical display contrasts sharply against the dark night sky, while the distant landscape below provides scale to the enormous weather system. This stunning display of nature's raw power combines beauty and intensity in a breathtaking meteorological phenomenon.">
            <a:extLst>
              <a:ext uri="{FF2B5EF4-FFF2-40B4-BE49-F238E27FC236}">
                <a16:creationId xmlns:a16="http://schemas.microsoft.com/office/drawing/2014/main" id="{56C6601D-F2E7-C71C-4BD5-57FAC8BFC3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765"/>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15135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243</TotalTime>
  <Words>394</Words>
  <Application>Microsoft Office PowerPoint</Application>
  <PresentationFormat>Widescreen</PresentationFormat>
  <Paragraphs>39</Paragraphs>
  <Slides>7</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__Roboto_4db51b</vt:lpstr>
      <vt:lpstr>Aptos</vt:lpstr>
      <vt:lpstr>Aptos Display</vt:lpstr>
      <vt:lpstr>Arial</vt:lpstr>
      <vt:lpstr>Cambria Math</vt:lpstr>
      <vt:lpstr>Office Theme</vt:lpstr>
      <vt:lpstr>Electrostatic Discharge</vt:lpstr>
      <vt:lpstr>🔌 Electrostatic Discharge (ESD) Prevention in Electronics Manufacturing</vt:lpstr>
      <vt:lpstr>Coulomb’s Law</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Daniel Harrison</dc:creator>
  <cp:lastModifiedBy>Daniel Harrison</cp:lastModifiedBy>
  <cp:revision>1</cp:revision>
  <dcterms:created xsi:type="dcterms:W3CDTF">2025-04-14T12:27:44Z</dcterms:created>
  <dcterms:modified xsi:type="dcterms:W3CDTF">2026-03-12T16:02:07Z</dcterms:modified>
</cp:coreProperties>
</file>